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 id="2147483727" r:id="rId5"/>
    <p:sldMasterId id="2147483751" r:id="rId6"/>
    <p:sldMasterId id="2147483815" r:id="rId7"/>
  </p:sldMasterIdLst>
  <p:notesMasterIdLst>
    <p:notesMasterId r:id="rId26"/>
  </p:notesMasterIdLst>
  <p:sldIdLst>
    <p:sldId id="259" r:id="rId8"/>
    <p:sldId id="2147483214" r:id="rId9"/>
    <p:sldId id="2147483217" r:id="rId10"/>
    <p:sldId id="2147483215" r:id="rId11"/>
    <p:sldId id="2147483220" r:id="rId12"/>
    <p:sldId id="267" r:id="rId13"/>
    <p:sldId id="2147483216" r:id="rId14"/>
    <p:sldId id="2147483204" r:id="rId15"/>
    <p:sldId id="2147483236" r:id="rId16"/>
    <p:sldId id="269" r:id="rId17"/>
    <p:sldId id="263" r:id="rId18"/>
    <p:sldId id="2147483212" r:id="rId19"/>
    <p:sldId id="2147483213" r:id="rId20"/>
    <p:sldId id="2147483219" r:id="rId21"/>
    <p:sldId id="1889" r:id="rId22"/>
    <p:sldId id="1887" r:id="rId23"/>
    <p:sldId id="2147483203" r:id="rId24"/>
    <p:sldId id="214748321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A703C-8516-4BDC-8269-1E465F96C1D9}" v="1" dt="2026-04-30T20:57:54.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68"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Andrews" userId="3be69a63-21f1-4fd8-b407-1b278b11d8e3" providerId="ADAL" clId="{E0D2B61D-A176-410E-87F4-7879E7A4685D}"/>
    <pc:docChg chg="undo custSel addSld delSld modSld sldOrd delMainMaster">
      <pc:chgData name="Graham Andrews" userId="3be69a63-21f1-4fd8-b407-1b278b11d8e3" providerId="ADAL" clId="{E0D2B61D-A176-410E-87F4-7879E7A4685D}" dt="2026-04-30T20:57:55.566" v="4024" actId="20577"/>
      <pc:docMkLst>
        <pc:docMk/>
      </pc:docMkLst>
      <pc:sldChg chg="addSp modSp mod">
        <pc:chgData name="Graham Andrews" userId="3be69a63-21f1-4fd8-b407-1b278b11d8e3" providerId="ADAL" clId="{E0D2B61D-A176-410E-87F4-7879E7A4685D}" dt="2026-04-25T14:34:09.435" v="69" actId="1076"/>
        <pc:sldMkLst>
          <pc:docMk/>
          <pc:sldMk cId="224698633" sldId="259"/>
        </pc:sldMkLst>
        <pc:spChg chg="mod">
          <ac:chgData name="Graham Andrews" userId="3be69a63-21f1-4fd8-b407-1b278b11d8e3" providerId="ADAL" clId="{E0D2B61D-A176-410E-87F4-7879E7A4685D}" dt="2026-04-25T14:34:09.435" v="69" actId="1076"/>
          <ac:spMkLst>
            <pc:docMk/>
            <pc:sldMk cId="224698633" sldId="259"/>
            <ac:spMk id="2" creationId="{00000000-0000-0000-0000-000000000000}"/>
          </ac:spMkLst>
        </pc:spChg>
        <pc:spChg chg="add mod">
          <ac:chgData name="Graham Andrews" userId="3be69a63-21f1-4fd8-b407-1b278b11d8e3" providerId="ADAL" clId="{E0D2B61D-A176-410E-87F4-7879E7A4685D}" dt="2026-04-25T14:34:02.155" v="67" actId="1076"/>
          <ac:spMkLst>
            <pc:docMk/>
            <pc:sldMk cId="224698633" sldId="259"/>
            <ac:spMk id="3" creationId="{BFE60827-2BF6-7468-2870-B8C83ECAD173}"/>
          </ac:spMkLst>
        </pc:spChg>
      </pc:sldChg>
      <pc:sldChg chg="modSp add del mod">
        <pc:chgData name="Graham Andrews" userId="3be69a63-21f1-4fd8-b407-1b278b11d8e3" providerId="ADAL" clId="{E0D2B61D-A176-410E-87F4-7879E7A4685D}" dt="2026-04-28T13:29:04.045" v="3988" actId="14100"/>
        <pc:sldMkLst>
          <pc:docMk/>
          <pc:sldMk cId="1260186229" sldId="263"/>
        </pc:sldMkLst>
        <pc:spChg chg="mod">
          <ac:chgData name="Graham Andrews" userId="3be69a63-21f1-4fd8-b407-1b278b11d8e3" providerId="ADAL" clId="{E0D2B61D-A176-410E-87F4-7879E7A4685D}" dt="2026-04-27T15:08:50.859" v="2214" actId="122"/>
          <ac:spMkLst>
            <pc:docMk/>
            <pc:sldMk cId="1260186229" sldId="263"/>
            <ac:spMk id="2" creationId="{00000000-0000-0000-0000-000000000000}"/>
          </ac:spMkLst>
        </pc:spChg>
        <pc:spChg chg="mod">
          <ac:chgData name="Graham Andrews" userId="3be69a63-21f1-4fd8-b407-1b278b11d8e3" providerId="ADAL" clId="{E0D2B61D-A176-410E-87F4-7879E7A4685D}" dt="2026-04-28T13:29:04.045" v="3988" actId="14100"/>
          <ac:spMkLst>
            <pc:docMk/>
            <pc:sldMk cId="1260186229" sldId="263"/>
            <ac:spMk id="3" creationId="{00000000-0000-0000-0000-000000000000}"/>
          </ac:spMkLst>
        </pc:spChg>
      </pc:sldChg>
      <pc:sldChg chg="modAnim">
        <pc:chgData name="Graham Andrews" userId="3be69a63-21f1-4fd8-b407-1b278b11d8e3" providerId="ADAL" clId="{E0D2B61D-A176-410E-87F4-7879E7A4685D}" dt="2026-04-28T17:22:12.893" v="4015"/>
        <pc:sldMkLst>
          <pc:docMk/>
          <pc:sldMk cId="1364339866" sldId="267"/>
        </pc:sldMkLst>
      </pc:sldChg>
      <pc:sldChg chg="addSp modSp mod ord">
        <pc:chgData name="Graham Andrews" userId="3be69a63-21f1-4fd8-b407-1b278b11d8e3" providerId="ADAL" clId="{E0D2B61D-A176-410E-87F4-7879E7A4685D}" dt="2026-04-28T13:16:00.826" v="3970" actId="1076"/>
        <pc:sldMkLst>
          <pc:docMk/>
          <pc:sldMk cId="4140836938" sldId="269"/>
        </pc:sldMkLst>
        <pc:spChg chg="mod">
          <ac:chgData name="Graham Andrews" userId="3be69a63-21f1-4fd8-b407-1b278b11d8e3" providerId="ADAL" clId="{E0D2B61D-A176-410E-87F4-7879E7A4685D}" dt="2026-04-28T13:15:20.119" v="3931" actId="1076"/>
          <ac:spMkLst>
            <pc:docMk/>
            <pc:sldMk cId="4140836938" sldId="269"/>
            <ac:spMk id="2" creationId="{0129C2C9-F7D1-C230-FDA7-12B79783D519}"/>
          </ac:spMkLst>
        </pc:spChg>
        <pc:spChg chg="add mod">
          <ac:chgData name="Graham Andrews" userId="3be69a63-21f1-4fd8-b407-1b278b11d8e3" providerId="ADAL" clId="{E0D2B61D-A176-410E-87F4-7879E7A4685D}" dt="2026-04-28T13:16:00.826" v="3970" actId="1076"/>
          <ac:spMkLst>
            <pc:docMk/>
            <pc:sldMk cId="4140836938" sldId="269"/>
            <ac:spMk id="5" creationId="{BE92E39F-32E8-AB3F-7F8F-76ADE3E8C7F7}"/>
          </ac:spMkLst>
        </pc:spChg>
        <pc:graphicFrameChg chg="mod">
          <ac:chgData name="Graham Andrews" userId="3be69a63-21f1-4fd8-b407-1b278b11d8e3" providerId="ADAL" clId="{E0D2B61D-A176-410E-87F4-7879E7A4685D}" dt="2026-04-28T13:15:23.855" v="3932" actId="1076"/>
          <ac:graphicFrameMkLst>
            <pc:docMk/>
            <pc:sldMk cId="4140836938" sldId="269"/>
            <ac:graphicFrameMk id="7" creationId="{C300CFCA-58F6-D84F-452F-9F5FFB0339BD}"/>
          </ac:graphicFrameMkLst>
        </pc:graphicFrameChg>
      </pc:sldChg>
      <pc:sldChg chg="add ord">
        <pc:chgData name="Graham Andrews" userId="3be69a63-21f1-4fd8-b407-1b278b11d8e3" providerId="ADAL" clId="{E0D2B61D-A176-410E-87F4-7879E7A4685D}" dt="2026-04-27T17:04:07.763" v="3378"/>
        <pc:sldMkLst>
          <pc:docMk/>
          <pc:sldMk cId="1793191656" sldId="1887"/>
        </pc:sldMkLst>
      </pc:sldChg>
      <pc:sldChg chg="modSp add mod">
        <pc:chgData name="Graham Andrews" userId="3be69a63-21f1-4fd8-b407-1b278b11d8e3" providerId="ADAL" clId="{E0D2B61D-A176-410E-87F4-7879E7A4685D}" dt="2026-04-27T17:06:59.980" v="3401" actId="27636"/>
        <pc:sldMkLst>
          <pc:docMk/>
          <pc:sldMk cId="1068594291" sldId="1889"/>
        </pc:sldMkLst>
        <pc:spChg chg="mod">
          <ac:chgData name="Graham Andrews" userId="3be69a63-21f1-4fd8-b407-1b278b11d8e3" providerId="ADAL" clId="{E0D2B61D-A176-410E-87F4-7879E7A4685D}" dt="2026-04-27T17:06:59.980" v="3401" actId="27636"/>
          <ac:spMkLst>
            <pc:docMk/>
            <pc:sldMk cId="1068594291" sldId="1889"/>
            <ac:spMk id="3" creationId="{4C69BC35-880D-074C-2EF9-93EF7862589D}"/>
          </ac:spMkLst>
        </pc:spChg>
      </pc:sldChg>
      <pc:sldChg chg="add del mod ord modShow">
        <pc:chgData name="Graham Andrews" userId="3be69a63-21f1-4fd8-b407-1b278b11d8e3" providerId="ADAL" clId="{E0D2B61D-A176-410E-87F4-7879E7A4685D}" dt="2026-04-30T20:57:41.716" v="4020" actId="47"/>
        <pc:sldMkLst>
          <pc:docMk/>
          <pc:sldMk cId="1156156803" sldId="2147482205"/>
        </pc:sldMkLst>
      </pc:sldChg>
      <pc:sldChg chg="add del mod ord modShow">
        <pc:chgData name="Graham Andrews" userId="3be69a63-21f1-4fd8-b407-1b278b11d8e3" providerId="ADAL" clId="{E0D2B61D-A176-410E-87F4-7879E7A4685D}" dt="2026-04-30T20:57:41.716" v="4020" actId="47"/>
        <pc:sldMkLst>
          <pc:docMk/>
          <pc:sldMk cId="0" sldId="2147483202"/>
        </pc:sldMkLst>
      </pc:sldChg>
      <pc:sldChg chg="addSp modSp add mod ord">
        <pc:chgData name="Graham Andrews" userId="3be69a63-21f1-4fd8-b407-1b278b11d8e3" providerId="ADAL" clId="{E0D2B61D-A176-410E-87F4-7879E7A4685D}" dt="2026-04-27T17:06:08.976" v="3392" actId="207"/>
        <pc:sldMkLst>
          <pc:docMk/>
          <pc:sldMk cId="4005164293" sldId="2147483203"/>
        </pc:sldMkLst>
        <pc:spChg chg="mod">
          <ac:chgData name="Graham Andrews" userId="3be69a63-21f1-4fd8-b407-1b278b11d8e3" providerId="ADAL" clId="{E0D2B61D-A176-410E-87F4-7879E7A4685D}" dt="2026-04-27T17:04:39.421" v="3381" actId="404"/>
          <ac:spMkLst>
            <pc:docMk/>
            <pc:sldMk cId="4005164293" sldId="2147483203"/>
            <ac:spMk id="2" creationId="{F84C7E76-970C-CA45-200E-097B5618D03A}"/>
          </ac:spMkLst>
        </pc:spChg>
        <pc:spChg chg="add mod">
          <ac:chgData name="Graham Andrews" userId="3be69a63-21f1-4fd8-b407-1b278b11d8e3" providerId="ADAL" clId="{E0D2B61D-A176-410E-87F4-7879E7A4685D}" dt="2026-04-27T17:06:08.976" v="3392" actId="207"/>
          <ac:spMkLst>
            <pc:docMk/>
            <pc:sldMk cId="4005164293" sldId="2147483203"/>
            <ac:spMk id="5" creationId="{622FF327-C34C-90BB-16C9-C21708DB2DFB}"/>
          </ac:spMkLst>
        </pc:spChg>
      </pc:sldChg>
      <pc:sldChg chg="ord">
        <pc:chgData name="Graham Andrews" userId="3be69a63-21f1-4fd8-b407-1b278b11d8e3" providerId="ADAL" clId="{E0D2B61D-A176-410E-87F4-7879E7A4685D}" dt="2026-04-28T17:27:15.925" v="4017"/>
        <pc:sldMkLst>
          <pc:docMk/>
          <pc:sldMk cId="4023052962" sldId="2147483204"/>
        </pc:sldMkLst>
      </pc:sldChg>
      <pc:sldChg chg="modSp add mod">
        <pc:chgData name="Graham Andrews" userId="3be69a63-21f1-4fd8-b407-1b278b11d8e3" providerId="ADAL" clId="{E0D2B61D-A176-410E-87F4-7879E7A4685D}" dt="2026-04-25T14:35:27.387" v="106" actId="1035"/>
        <pc:sldMkLst>
          <pc:docMk/>
          <pc:sldMk cId="1408171228" sldId="2147483212"/>
        </pc:sldMkLst>
        <pc:spChg chg="mod">
          <ac:chgData name="Graham Andrews" userId="3be69a63-21f1-4fd8-b407-1b278b11d8e3" providerId="ADAL" clId="{E0D2B61D-A176-410E-87F4-7879E7A4685D}" dt="2026-04-25T14:35:27.387" v="106" actId="1035"/>
          <ac:spMkLst>
            <pc:docMk/>
            <pc:sldMk cId="1408171228" sldId="2147483212"/>
            <ac:spMk id="4" creationId="{E171E912-6218-3408-DF74-998BB32EE16A}"/>
          </ac:spMkLst>
        </pc:spChg>
        <pc:graphicFrameChg chg="mod">
          <ac:chgData name="Graham Andrews" userId="3be69a63-21f1-4fd8-b407-1b278b11d8e3" providerId="ADAL" clId="{E0D2B61D-A176-410E-87F4-7879E7A4685D}" dt="2026-04-25T14:34:58.945" v="89" actId="1036"/>
          <ac:graphicFrameMkLst>
            <pc:docMk/>
            <pc:sldMk cId="1408171228" sldId="2147483212"/>
            <ac:graphicFrameMk id="6" creationId="{2AA00D55-96E7-1C27-D51D-6D988565C11C}"/>
          </ac:graphicFrameMkLst>
        </pc:graphicFrameChg>
      </pc:sldChg>
      <pc:sldChg chg="modSp add mod modNotesTx">
        <pc:chgData name="Graham Andrews" userId="3be69a63-21f1-4fd8-b407-1b278b11d8e3" providerId="ADAL" clId="{E0D2B61D-A176-410E-87F4-7879E7A4685D}" dt="2026-04-30T20:57:24.852" v="4019" actId="20577"/>
        <pc:sldMkLst>
          <pc:docMk/>
          <pc:sldMk cId="815473392" sldId="2147483213"/>
        </pc:sldMkLst>
        <pc:graphicFrameChg chg="modGraphic">
          <ac:chgData name="Graham Andrews" userId="3be69a63-21f1-4fd8-b407-1b278b11d8e3" providerId="ADAL" clId="{E0D2B61D-A176-410E-87F4-7879E7A4685D}" dt="2026-04-28T13:18:00.232" v="3981" actId="20577"/>
          <ac:graphicFrameMkLst>
            <pc:docMk/>
            <pc:sldMk cId="815473392" sldId="2147483213"/>
            <ac:graphicFrameMk id="6" creationId="{1DE3C7B3-C98F-83C8-38AB-2560CD289F14}"/>
          </ac:graphicFrameMkLst>
        </pc:graphicFrameChg>
      </pc:sldChg>
      <pc:sldChg chg="addSp delSp modSp add mod modClrScheme chgLayout">
        <pc:chgData name="Graham Andrews" userId="3be69a63-21f1-4fd8-b407-1b278b11d8e3" providerId="ADAL" clId="{E0D2B61D-A176-410E-87F4-7879E7A4685D}" dt="2026-04-25T15:09:42.608" v="1095" actId="1076"/>
        <pc:sldMkLst>
          <pc:docMk/>
          <pc:sldMk cId="3908744172" sldId="2147483214"/>
        </pc:sldMkLst>
        <pc:spChg chg="add mod ord">
          <ac:chgData name="Graham Andrews" userId="3be69a63-21f1-4fd8-b407-1b278b11d8e3" providerId="ADAL" clId="{E0D2B61D-A176-410E-87F4-7879E7A4685D}" dt="2026-04-25T15:09:42.608" v="1095" actId="1076"/>
          <ac:spMkLst>
            <pc:docMk/>
            <pc:sldMk cId="3908744172" sldId="2147483214"/>
            <ac:spMk id="2" creationId="{34EB947E-40F3-556A-01A8-8DB5DBC2FFAE}"/>
          </ac:spMkLst>
        </pc:spChg>
        <pc:spChg chg="mod ord">
          <ac:chgData name="Graham Andrews" userId="3be69a63-21f1-4fd8-b407-1b278b11d8e3" providerId="ADAL" clId="{E0D2B61D-A176-410E-87F4-7879E7A4685D}" dt="2026-04-25T14:54:24.906" v="588" actId="700"/>
          <ac:spMkLst>
            <pc:docMk/>
            <pc:sldMk cId="3908744172" sldId="2147483214"/>
            <ac:spMk id="3" creationId="{9116B814-2A77-57D9-1293-EA0274B9F0E3}"/>
          </ac:spMkLst>
        </pc:spChg>
        <pc:spChg chg="add mod ord">
          <ac:chgData name="Graham Andrews" userId="3be69a63-21f1-4fd8-b407-1b278b11d8e3" providerId="ADAL" clId="{E0D2B61D-A176-410E-87F4-7879E7A4685D}" dt="2026-04-25T15:09:26.231" v="1087" actId="1076"/>
          <ac:spMkLst>
            <pc:docMk/>
            <pc:sldMk cId="3908744172" sldId="2147483214"/>
            <ac:spMk id="4" creationId="{3BB5C535-C5C5-9CF6-DD84-D3EA4CAB8DD0}"/>
          </ac:spMkLst>
        </pc:spChg>
        <pc:spChg chg="mod">
          <ac:chgData name="Graham Andrews" userId="3be69a63-21f1-4fd8-b407-1b278b11d8e3" providerId="ADAL" clId="{E0D2B61D-A176-410E-87F4-7879E7A4685D}" dt="2026-04-25T14:54:47.644" v="593" actId="14100"/>
          <ac:spMkLst>
            <pc:docMk/>
            <pc:sldMk cId="3908744172" sldId="2147483214"/>
            <ac:spMk id="7" creationId="{13A48791-2F86-F3D7-3B3B-408F093B1566}"/>
          </ac:spMkLst>
        </pc:spChg>
        <pc:picChg chg="mod">
          <ac:chgData name="Graham Andrews" userId="3be69a63-21f1-4fd8-b407-1b278b11d8e3" providerId="ADAL" clId="{E0D2B61D-A176-410E-87F4-7879E7A4685D}" dt="2026-04-25T14:57:41.434" v="757" actId="1076"/>
          <ac:picMkLst>
            <pc:docMk/>
            <pc:sldMk cId="3908744172" sldId="2147483214"/>
            <ac:picMk id="11" creationId="{DAD24450-9624-3A90-A52A-D5C76AB02C6F}"/>
          </ac:picMkLst>
        </pc:picChg>
        <pc:picChg chg="mod">
          <ac:chgData name="Graham Andrews" userId="3be69a63-21f1-4fd8-b407-1b278b11d8e3" providerId="ADAL" clId="{E0D2B61D-A176-410E-87F4-7879E7A4685D}" dt="2026-04-25T14:55:37.760" v="603" actId="1076"/>
          <ac:picMkLst>
            <pc:docMk/>
            <pc:sldMk cId="3908744172" sldId="2147483214"/>
            <ac:picMk id="13" creationId="{23D6F9F1-AEE4-A128-685A-92A4A6A642EE}"/>
          </ac:picMkLst>
        </pc:picChg>
        <pc:picChg chg="mod">
          <ac:chgData name="Graham Andrews" userId="3be69a63-21f1-4fd8-b407-1b278b11d8e3" providerId="ADAL" clId="{E0D2B61D-A176-410E-87F4-7879E7A4685D}" dt="2026-04-25T14:57:37.380" v="756" actId="1076"/>
          <ac:picMkLst>
            <pc:docMk/>
            <pc:sldMk cId="3908744172" sldId="2147483214"/>
            <ac:picMk id="15" creationId="{87CE3D89-858A-1B62-AEAC-53A31FC4B361}"/>
          </ac:picMkLst>
        </pc:picChg>
        <pc:picChg chg="mod">
          <ac:chgData name="Graham Andrews" userId="3be69a63-21f1-4fd8-b407-1b278b11d8e3" providerId="ADAL" clId="{E0D2B61D-A176-410E-87F4-7879E7A4685D}" dt="2026-04-25T14:56:02.613" v="611" actId="1076"/>
          <ac:picMkLst>
            <pc:docMk/>
            <pc:sldMk cId="3908744172" sldId="2147483214"/>
            <ac:picMk id="21" creationId="{5A2ECF14-7CF2-85F8-D058-82341DBC2BDD}"/>
          </ac:picMkLst>
        </pc:picChg>
        <pc:picChg chg="mod">
          <ac:chgData name="Graham Andrews" userId="3be69a63-21f1-4fd8-b407-1b278b11d8e3" providerId="ADAL" clId="{E0D2B61D-A176-410E-87F4-7879E7A4685D}" dt="2026-04-25T14:55:58.290" v="609" actId="1076"/>
          <ac:picMkLst>
            <pc:docMk/>
            <pc:sldMk cId="3908744172" sldId="2147483214"/>
            <ac:picMk id="25" creationId="{F1DD70D0-A5AB-03FE-D659-78B08EF3C4CF}"/>
          </ac:picMkLst>
        </pc:picChg>
        <pc:picChg chg="mod">
          <ac:chgData name="Graham Andrews" userId="3be69a63-21f1-4fd8-b407-1b278b11d8e3" providerId="ADAL" clId="{E0D2B61D-A176-410E-87F4-7879E7A4685D}" dt="2026-04-25T14:56:33.043" v="630" actId="1036"/>
          <ac:picMkLst>
            <pc:docMk/>
            <pc:sldMk cId="3908744172" sldId="2147483214"/>
            <ac:picMk id="27" creationId="{3D6B0290-E834-097E-8D35-9E279CE008AD}"/>
          </ac:picMkLst>
        </pc:picChg>
        <pc:picChg chg="mod">
          <ac:chgData name="Graham Andrews" userId="3be69a63-21f1-4fd8-b407-1b278b11d8e3" providerId="ADAL" clId="{E0D2B61D-A176-410E-87F4-7879E7A4685D}" dt="2026-04-25T14:55:53.232" v="607" actId="14100"/>
          <ac:picMkLst>
            <pc:docMk/>
            <pc:sldMk cId="3908744172" sldId="2147483214"/>
            <ac:picMk id="29" creationId="{00C63777-8B2F-245C-0499-97FEB16A6A7B}"/>
          </ac:picMkLst>
        </pc:picChg>
        <pc:picChg chg="mod">
          <ac:chgData name="Graham Andrews" userId="3be69a63-21f1-4fd8-b407-1b278b11d8e3" providerId="ADAL" clId="{E0D2B61D-A176-410E-87F4-7879E7A4685D}" dt="2026-04-25T14:56:23.564" v="617" actId="1076"/>
          <ac:picMkLst>
            <pc:docMk/>
            <pc:sldMk cId="3908744172" sldId="2147483214"/>
            <ac:picMk id="31" creationId="{E855174C-4119-4F65-6675-E6A55C1E48A5}"/>
          </ac:picMkLst>
        </pc:picChg>
        <pc:picChg chg="mod">
          <ac:chgData name="Graham Andrews" userId="3be69a63-21f1-4fd8-b407-1b278b11d8e3" providerId="ADAL" clId="{E0D2B61D-A176-410E-87F4-7879E7A4685D}" dt="2026-04-25T14:56:27.725" v="618" actId="1076"/>
          <ac:picMkLst>
            <pc:docMk/>
            <pc:sldMk cId="3908744172" sldId="2147483214"/>
            <ac:picMk id="33" creationId="{D78836B9-099A-8809-D953-BD78ED195229}"/>
          </ac:picMkLst>
        </pc:picChg>
        <pc:picChg chg="mod">
          <ac:chgData name="Graham Andrews" userId="3be69a63-21f1-4fd8-b407-1b278b11d8e3" providerId="ADAL" clId="{E0D2B61D-A176-410E-87F4-7879E7A4685D}" dt="2026-04-25T14:56:18.682" v="616" actId="1037"/>
          <ac:picMkLst>
            <pc:docMk/>
            <pc:sldMk cId="3908744172" sldId="2147483214"/>
            <ac:picMk id="35" creationId="{891FBE1D-FFE4-58D9-DC9B-569A2DED800A}"/>
          </ac:picMkLst>
        </pc:picChg>
      </pc:sldChg>
      <pc:sldChg chg="addSp delSp modSp add mod ord">
        <pc:chgData name="Graham Andrews" userId="3be69a63-21f1-4fd8-b407-1b278b11d8e3" providerId="ADAL" clId="{E0D2B61D-A176-410E-87F4-7879E7A4685D}" dt="2026-04-27T14:36:46.237" v="2122"/>
        <pc:sldMkLst>
          <pc:docMk/>
          <pc:sldMk cId="2016237571" sldId="2147483215"/>
        </pc:sldMkLst>
        <pc:spChg chg="mod">
          <ac:chgData name="Graham Andrews" userId="3be69a63-21f1-4fd8-b407-1b278b11d8e3" providerId="ADAL" clId="{E0D2B61D-A176-410E-87F4-7879E7A4685D}" dt="2026-04-25T15:20:42.119" v="1892" actId="20577"/>
          <ac:spMkLst>
            <pc:docMk/>
            <pc:sldMk cId="2016237571" sldId="2147483215"/>
            <ac:spMk id="2" creationId="{F0594D4D-BCDB-F67C-C905-86627BCC34DF}"/>
          </ac:spMkLst>
        </pc:spChg>
        <pc:spChg chg="add mod">
          <ac:chgData name="Graham Andrews" userId="3be69a63-21f1-4fd8-b407-1b278b11d8e3" providerId="ADAL" clId="{E0D2B61D-A176-410E-87F4-7879E7A4685D}" dt="2026-04-25T15:20:58.819" v="1899" actId="27636"/>
          <ac:spMkLst>
            <pc:docMk/>
            <pc:sldMk cId="2016237571" sldId="2147483215"/>
            <ac:spMk id="7" creationId="{B5CDC0A8-F0E1-1980-3755-D00538B4C5FF}"/>
          </ac:spMkLst>
        </pc:spChg>
      </pc:sldChg>
      <pc:sldChg chg="addSp delSp modSp add mod ord">
        <pc:chgData name="Graham Andrews" userId="3be69a63-21f1-4fd8-b407-1b278b11d8e3" providerId="ADAL" clId="{E0D2B61D-A176-410E-87F4-7879E7A4685D}" dt="2026-04-27T16:56:54.463" v="3149" actId="20577"/>
        <pc:sldMkLst>
          <pc:docMk/>
          <pc:sldMk cId="1691421662" sldId="2147483216"/>
        </pc:sldMkLst>
        <pc:spChg chg="mod">
          <ac:chgData name="Graham Andrews" userId="3be69a63-21f1-4fd8-b407-1b278b11d8e3" providerId="ADAL" clId="{E0D2B61D-A176-410E-87F4-7879E7A4685D}" dt="2026-04-27T14:42:40.952" v="2137" actId="20577"/>
          <ac:spMkLst>
            <pc:docMk/>
            <pc:sldMk cId="1691421662" sldId="2147483216"/>
            <ac:spMk id="2" creationId="{D177F3FF-770D-C202-F320-A52D686D581A}"/>
          </ac:spMkLst>
        </pc:spChg>
        <pc:spChg chg="add mod">
          <ac:chgData name="Graham Andrews" userId="3be69a63-21f1-4fd8-b407-1b278b11d8e3" providerId="ADAL" clId="{E0D2B61D-A176-410E-87F4-7879E7A4685D}" dt="2026-04-27T16:54:17.265" v="3045" actId="1076"/>
          <ac:spMkLst>
            <pc:docMk/>
            <pc:sldMk cId="1691421662" sldId="2147483216"/>
            <ac:spMk id="16" creationId="{63B529EA-542F-F912-8F40-D1467E80AD78}"/>
          </ac:spMkLst>
        </pc:spChg>
        <pc:spChg chg="add mod">
          <ac:chgData name="Graham Andrews" userId="3be69a63-21f1-4fd8-b407-1b278b11d8e3" providerId="ADAL" clId="{E0D2B61D-A176-410E-87F4-7879E7A4685D}" dt="2026-04-27T16:56:54.463" v="3149" actId="20577"/>
          <ac:spMkLst>
            <pc:docMk/>
            <pc:sldMk cId="1691421662" sldId="2147483216"/>
            <ac:spMk id="18" creationId="{5C3BFB35-EEDE-455C-9D4A-9A9C288166EC}"/>
          </ac:spMkLst>
        </pc:spChg>
        <pc:picChg chg="add mod">
          <ac:chgData name="Graham Andrews" userId="3be69a63-21f1-4fd8-b407-1b278b11d8e3" providerId="ADAL" clId="{E0D2B61D-A176-410E-87F4-7879E7A4685D}" dt="2026-04-27T16:54:27.031" v="3048" actId="1076"/>
          <ac:picMkLst>
            <pc:docMk/>
            <pc:sldMk cId="1691421662" sldId="2147483216"/>
            <ac:picMk id="12" creationId="{0852DA1B-E9B9-5274-524A-2609F11C5D86}"/>
          </ac:picMkLst>
        </pc:picChg>
        <pc:picChg chg="add mod">
          <ac:chgData name="Graham Andrews" userId="3be69a63-21f1-4fd8-b407-1b278b11d8e3" providerId="ADAL" clId="{E0D2B61D-A176-410E-87F4-7879E7A4685D}" dt="2026-04-27T16:54:24.623" v="3047" actId="1076"/>
          <ac:picMkLst>
            <pc:docMk/>
            <pc:sldMk cId="1691421662" sldId="2147483216"/>
            <ac:picMk id="14" creationId="{FCFDA0AB-F3D0-ED16-960B-670B7F5E44B0}"/>
          </ac:picMkLst>
        </pc:picChg>
      </pc:sldChg>
      <pc:sldChg chg="modSp add mod">
        <pc:chgData name="Graham Andrews" userId="3be69a63-21f1-4fd8-b407-1b278b11d8e3" providerId="ADAL" clId="{E0D2B61D-A176-410E-87F4-7879E7A4685D}" dt="2026-04-28T17:20:47.676" v="4012" actId="20577"/>
        <pc:sldMkLst>
          <pc:docMk/>
          <pc:sldMk cId="79882357" sldId="2147483217"/>
        </pc:sldMkLst>
        <pc:spChg chg="mod">
          <ac:chgData name="Graham Andrews" userId="3be69a63-21f1-4fd8-b407-1b278b11d8e3" providerId="ADAL" clId="{E0D2B61D-A176-410E-87F4-7879E7A4685D}" dt="2026-04-27T15:11:02.440" v="2255" actId="20577"/>
          <ac:spMkLst>
            <pc:docMk/>
            <pc:sldMk cId="79882357" sldId="2147483217"/>
            <ac:spMk id="2" creationId="{47D5177A-31AB-5660-E40C-0CBCE4DC6C5F}"/>
          </ac:spMkLst>
        </pc:spChg>
        <pc:spChg chg="mod">
          <ac:chgData name="Graham Andrews" userId="3be69a63-21f1-4fd8-b407-1b278b11d8e3" providerId="ADAL" clId="{E0D2B61D-A176-410E-87F4-7879E7A4685D}" dt="2026-04-28T17:20:47.676" v="4012" actId="20577"/>
          <ac:spMkLst>
            <pc:docMk/>
            <pc:sldMk cId="79882357" sldId="2147483217"/>
            <ac:spMk id="3" creationId="{867D7889-D117-AC94-7703-33AA5D5C35B1}"/>
          </ac:spMkLst>
        </pc:spChg>
      </pc:sldChg>
      <pc:sldChg chg="addSp delSp modSp new mod modClrScheme chgLayout">
        <pc:chgData name="Graham Andrews" userId="3be69a63-21f1-4fd8-b407-1b278b11d8e3" providerId="ADAL" clId="{E0D2B61D-A176-410E-87F4-7879E7A4685D}" dt="2026-04-30T20:57:55.566" v="4024" actId="20577"/>
        <pc:sldMkLst>
          <pc:docMk/>
          <pc:sldMk cId="3374279263" sldId="2147483218"/>
        </pc:sldMkLst>
        <pc:spChg chg="mod ord">
          <ac:chgData name="Graham Andrews" userId="3be69a63-21f1-4fd8-b407-1b278b11d8e3" providerId="ADAL" clId="{E0D2B61D-A176-410E-87F4-7879E7A4685D}" dt="2026-04-27T17:09:28.400" v="3408" actId="700"/>
          <ac:spMkLst>
            <pc:docMk/>
            <pc:sldMk cId="3374279263" sldId="2147483218"/>
            <ac:spMk id="5" creationId="{73BDE8F9-6D40-AABE-6926-573967FCE903}"/>
          </ac:spMkLst>
        </pc:spChg>
        <pc:spChg chg="add mod ord">
          <ac:chgData name="Graham Andrews" userId="3be69a63-21f1-4fd8-b407-1b278b11d8e3" providerId="ADAL" clId="{E0D2B61D-A176-410E-87F4-7879E7A4685D}" dt="2026-04-27T17:09:34.254" v="3419" actId="20577"/>
          <ac:spMkLst>
            <pc:docMk/>
            <pc:sldMk cId="3374279263" sldId="2147483218"/>
            <ac:spMk id="6" creationId="{C5702DD5-8B6D-D2DE-A11F-EED5B0230C89}"/>
          </ac:spMkLst>
        </pc:spChg>
        <pc:spChg chg="add mod ord">
          <ac:chgData name="Graham Andrews" userId="3be69a63-21f1-4fd8-b407-1b278b11d8e3" providerId="ADAL" clId="{E0D2B61D-A176-410E-87F4-7879E7A4685D}" dt="2026-04-30T20:57:55.566" v="4024" actId="20577"/>
          <ac:spMkLst>
            <pc:docMk/>
            <pc:sldMk cId="3374279263" sldId="2147483218"/>
            <ac:spMk id="7" creationId="{E0708DC7-63D2-7BCD-2DA2-D716A1072085}"/>
          </ac:spMkLst>
        </pc:spChg>
      </pc:sldChg>
      <pc:sldChg chg="addSp delSp modSp add mod">
        <pc:chgData name="Graham Andrews" userId="3be69a63-21f1-4fd8-b407-1b278b11d8e3" providerId="ADAL" clId="{E0D2B61D-A176-410E-87F4-7879E7A4685D}" dt="2026-04-28T13:16:46.251" v="3974" actId="20577"/>
        <pc:sldMkLst>
          <pc:docMk/>
          <pc:sldMk cId="1018712633" sldId="2147483219"/>
        </pc:sldMkLst>
        <pc:spChg chg="mod">
          <ac:chgData name="Graham Andrews" userId="3be69a63-21f1-4fd8-b407-1b278b11d8e3" providerId="ADAL" clId="{E0D2B61D-A176-410E-87F4-7879E7A4685D}" dt="2026-04-27T20:22:43.621" v="3493" actId="20577"/>
          <ac:spMkLst>
            <pc:docMk/>
            <pc:sldMk cId="1018712633" sldId="2147483219"/>
            <ac:spMk id="4" creationId="{ABEF727B-7EC9-2ECD-752A-E3603F54C681}"/>
          </ac:spMkLst>
        </pc:spChg>
        <pc:spChg chg="add mod">
          <ac:chgData name="Graham Andrews" userId="3be69a63-21f1-4fd8-b407-1b278b11d8e3" providerId="ADAL" clId="{E0D2B61D-A176-410E-87F4-7879E7A4685D}" dt="2026-04-28T13:16:46.251" v="3974" actId="20577"/>
          <ac:spMkLst>
            <pc:docMk/>
            <pc:sldMk cId="1018712633" sldId="2147483219"/>
            <ac:spMk id="8" creationId="{26ED1C6E-9A33-FDFC-5D50-F653E7FB5658}"/>
          </ac:spMkLst>
        </pc:spChg>
      </pc:sldChg>
      <pc:sldMasterChg chg="delSldLayout">
        <pc:chgData name="Graham Andrews" userId="3be69a63-21f1-4fd8-b407-1b278b11d8e3" providerId="ADAL" clId="{E0D2B61D-A176-410E-87F4-7879E7A4685D}" dt="2026-04-24T13:58:18.791" v="11" actId="47"/>
        <pc:sldMasterMkLst>
          <pc:docMk/>
          <pc:sldMasterMk cId="3004923757" sldId="2147483696"/>
        </pc:sldMasterMkLst>
      </pc:sldMasterChg>
      <pc:sldMasterChg chg="del delSldLayout">
        <pc:chgData name="Graham Andrews" userId="3be69a63-21f1-4fd8-b407-1b278b11d8e3" providerId="ADAL" clId="{E0D2B61D-A176-410E-87F4-7879E7A4685D}" dt="2026-04-30T20:57:41.716" v="4020" actId="47"/>
        <pc:sldMasterMkLst>
          <pc:docMk/>
          <pc:sldMasterMk cId="510142586" sldId="2147483709"/>
        </pc:sldMasterMkLst>
        <pc:sldLayoutChg chg="del">
          <pc:chgData name="Graham Andrews" userId="3be69a63-21f1-4fd8-b407-1b278b11d8e3" providerId="ADAL" clId="{E0D2B61D-A176-410E-87F4-7879E7A4685D}" dt="2026-04-30T20:57:41.716" v="4020" actId="47"/>
          <pc:sldLayoutMkLst>
            <pc:docMk/>
            <pc:sldMasterMk cId="510142586" sldId="2147483709"/>
            <pc:sldLayoutMk cId="2194425982" sldId="2147483710"/>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4231595407" sldId="2147483711"/>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1050433714" sldId="2147483712"/>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79343417" sldId="2147483713"/>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867209777" sldId="2147483714"/>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1667619651" sldId="2147483715"/>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218351181" sldId="2147483716"/>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3376182007" sldId="2147483717"/>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3766143702" sldId="2147483718"/>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4133841055" sldId="2147483719"/>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3636819346" sldId="2147483720"/>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711142166" sldId="2147483721"/>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4073703527" sldId="2147483722"/>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4028122227" sldId="2147483723"/>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3921863102" sldId="2147483724"/>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1922968062" sldId="2147483725"/>
          </pc:sldLayoutMkLst>
        </pc:sldLayoutChg>
        <pc:sldLayoutChg chg="del">
          <pc:chgData name="Graham Andrews" userId="3be69a63-21f1-4fd8-b407-1b278b11d8e3" providerId="ADAL" clId="{E0D2B61D-A176-410E-87F4-7879E7A4685D}" dt="2026-04-30T20:57:41.716" v="4020" actId="47"/>
          <pc:sldLayoutMkLst>
            <pc:docMk/>
            <pc:sldMasterMk cId="510142586" sldId="2147483709"/>
            <pc:sldLayoutMk cId="3003907610" sldId="2147483726"/>
          </pc:sldLayoutMkLst>
        </pc:sldLayoutChg>
      </pc:sldMasterChg>
    </pc:docChg>
  </pc:docChgLst>
  <pc:docChgLst>
    <pc:chgData name="Emily R. Miller" userId="47567508-1352-4590-90b9-34f9a518dcbc" providerId="ADAL" clId="{DF1795F9-23C0-552B-A2EB-F5703B0DCD54}"/>
    <pc:docChg chg="addSld delSld modSld sldOrd delMainMaster">
      <pc:chgData name="Emily R. Miller" userId="47567508-1352-4590-90b9-34f9a518dcbc" providerId="ADAL" clId="{DF1795F9-23C0-552B-A2EB-F5703B0DCD54}" dt="2026-04-28T11:21:21.929" v="80" actId="2696"/>
      <pc:docMkLst>
        <pc:docMk/>
      </pc:docMkLst>
      <pc:sldChg chg="add">
        <pc:chgData name="Emily R. Miller" userId="47567508-1352-4590-90b9-34f9a518dcbc" providerId="ADAL" clId="{DF1795F9-23C0-552B-A2EB-F5703B0DCD54}" dt="2026-04-28T11:17:11.487" v="56"/>
        <pc:sldMkLst>
          <pc:docMk/>
          <pc:sldMk cId="1364339866" sldId="267"/>
        </pc:sldMkLst>
      </pc:sldChg>
      <pc:sldChg chg="add ord">
        <pc:chgData name="Emily R. Miller" userId="47567508-1352-4590-90b9-34f9a518dcbc" providerId="ADAL" clId="{DF1795F9-23C0-552B-A2EB-F5703B0DCD54}" dt="2026-04-28T11:19:48.151" v="67" actId="20578"/>
        <pc:sldMkLst>
          <pc:docMk/>
          <pc:sldMk cId="4140836938" sldId="269"/>
        </pc:sldMkLst>
      </pc:sldChg>
      <pc:sldChg chg="add ord">
        <pc:chgData name="Emily R. Miller" userId="47567508-1352-4590-90b9-34f9a518dcbc" providerId="ADAL" clId="{DF1795F9-23C0-552B-A2EB-F5703B0DCD54}" dt="2026-04-28T11:21:03.643" v="70" actId="20578"/>
        <pc:sldMkLst>
          <pc:docMk/>
          <pc:sldMk cId="4023052962" sldId="2147483204"/>
        </pc:sldMkLst>
      </pc:sldChg>
      <pc:sldChg chg="modSp">
        <pc:chgData name="Emily R. Miller" userId="47567508-1352-4590-90b9-34f9a518dcbc" providerId="ADAL" clId="{DF1795F9-23C0-552B-A2EB-F5703B0DCD54}" dt="2026-04-28T11:05:40.416" v="53" actId="313"/>
        <pc:sldMkLst>
          <pc:docMk/>
          <pc:sldMk cId="815473392" sldId="2147483213"/>
        </pc:sldMkLst>
        <pc:graphicFrameChg chg="mod">
          <ac:chgData name="Emily R. Miller" userId="47567508-1352-4590-90b9-34f9a518dcbc" providerId="ADAL" clId="{DF1795F9-23C0-552B-A2EB-F5703B0DCD54}" dt="2026-04-28T11:05:40.416" v="53" actId="313"/>
          <ac:graphicFrameMkLst>
            <pc:docMk/>
            <pc:sldMk cId="815473392" sldId="2147483213"/>
            <ac:graphicFrameMk id="6" creationId="{1DE3C7B3-C98F-83C8-38AB-2560CD289F14}"/>
          </ac:graphicFrameMkLst>
        </pc:graphicFrameChg>
      </pc:sldChg>
      <pc:sldChg chg="add">
        <pc:chgData name="Emily R. Miller" userId="47567508-1352-4590-90b9-34f9a518dcbc" providerId="ADAL" clId="{DF1795F9-23C0-552B-A2EB-F5703B0DCD54}" dt="2026-04-28T11:17:11.487" v="56"/>
        <pc:sldMkLst>
          <pc:docMk/>
          <pc:sldMk cId="779091463" sldId="2147483220"/>
        </pc:sldMkLst>
      </pc:sldChg>
      <pc:sldChg chg="add">
        <pc:chgData name="Emily R. Miller" userId="47567508-1352-4590-90b9-34f9a518dcbc" providerId="ADAL" clId="{DF1795F9-23C0-552B-A2EB-F5703B0DCD54}" dt="2026-04-28T11:17:54.947" v="57"/>
        <pc:sldMkLst>
          <pc:docMk/>
          <pc:sldMk cId="2780823876" sldId="214748323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F426-26D3-C04A-82AD-6C621CA1B57F}"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B826040B-3E77-1042-96D6-B7550F5A823D}">
      <dgm:prSet phldrT="[Text]"/>
      <dgm:spPr/>
      <dgm:t>
        <a:bodyPr/>
        <a:lstStyle/>
        <a:p>
          <a:pPr>
            <a:lnSpc>
              <a:spcPct val="100000"/>
            </a:lnSpc>
            <a:defRPr b="1"/>
          </a:pPr>
          <a:r>
            <a:rPr lang="en-US"/>
            <a:t>Public Opinion Research</a:t>
          </a:r>
        </a:p>
      </dgm:t>
    </dgm:pt>
    <dgm:pt modelId="{C464903C-80E3-C641-B020-F4C524C689BB}" type="parTrans" cxnId="{C2B3EEC8-7398-A64C-9103-948C07162407}">
      <dgm:prSet/>
      <dgm:spPr/>
      <dgm:t>
        <a:bodyPr/>
        <a:lstStyle/>
        <a:p>
          <a:endParaRPr lang="en-US"/>
        </a:p>
      </dgm:t>
    </dgm:pt>
    <dgm:pt modelId="{30E73810-4A95-9B4D-92BD-B85FB60D98A6}" type="sibTrans" cxnId="{C2B3EEC8-7398-A64C-9103-948C07162407}">
      <dgm:prSet/>
      <dgm:spPr/>
      <dgm:t>
        <a:bodyPr/>
        <a:lstStyle/>
        <a:p>
          <a:endParaRPr lang="en-US"/>
        </a:p>
      </dgm:t>
    </dgm:pt>
    <dgm:pt modelId="{4EEF6306-3358-4F4E-A18C-25F8646225BD}">
      <dgm:prSet phldrT="[Text]"/>
      <dgm:spPr/>
      <dgm:t>
        <a:bodyPr/>
        <a:lstStyle/>
        <a:p>
          <a:pPr algn="l">
            <a:lnSpc>
              <a:spcPct val="100000"/>
            </a:lnSpc>
          </a:pPr>
          <a:r>
            <a:rPr lang="en-US"/>
            <a:t>National public opinion survey research to understand higher education issues and the perception of research universities.</a:t>
          </a:r>
        </a:p>
      </dgm:t>
    </dgm:pt>
    <dgm:pt modelId="{7812F775-9451-BC4A-AC34-F38851F20E0C}" type="parTrans" cxnId="{42E5855F-B550-6143-9FD7-55C4774E97BA}">
      <dgm:prSet/>
      <dgm:spPr/>
      <dgm:t>
        <a:bodyPr/>
        <a:lstStyle/>
        <a:p>
          <a:endParaRPr lang="en-US"/>
        </a:p>
      </dgm:t>
    </dgm:pt>
    <dgm:pt modelId="{4332B087-D345-FA42-BF52-59D84DE8AC01}" type="sibTrans" cxnId="{42E5855F-B550-6143-9FD7-55C4774E97BA}">
      <dgm:prSet/>
      <dgm:spPr/>
      <dgm:t>
        <a:bodyPr/>
        <a:lstStyle/>
        <a:p>
          <a:endParaRPr lang="en-US"/>
        </a:p>
      </dgm:t>
    </dgm:pt>
    <dgm:pt modelId="{0EEDB367-F89E-6A4A-94D2-4C2EA60746FC}">
      <dgm:prSet phldrT="[Text]"/>
      <dgm:spPr/>
      <dgm:t>
        <a:bodyPr/>
        <a:lstStyle/>
        <a:p>
          <a:pPr algn="l">
            <a:lnSpc>
              <a:spcPct val="100000"/>
            </a:lnSpc>
          </a:pPr>
          <a:r>
            <a:rPr lang="en-US"/>
            <a:t>Custom campus-based surveys for AAU members focused on internal audiences or state/regional public opinion.   </a:t>
          </a:r>
        </a:p>
      </dgm:t>
    </dgm:pt>
    <dgm:pt modelId="{19F2AE1D-266A-C34C-9EEB-3E1FEF53EB9F}" type="parTrans" cxnId="{341D270C-996C-2440-B360-739A66ED520F}">
      <dgm:prSet/>
      <dgm:spPr/>
      <dgm:t>
        <a:bodyPr/>
        <a:lstStyle/>
        <a:p>
          <a:endParaRPr lang="en-US"/>
        </a:p>
      </dgm:t>
    </dgm:pt>
    <dgm:pt modelId="{FD13FD50-41E0-844D-8921-E4E0CAEAE6EE}" type="sibTrans" cxnId="{341D270C-996C-2440-B360-739A66ED520F}">
      <dgm:prSet/>
      <dgm:spPr/>
      <dgm:t>
        <a:bodyPr/>
        <a:lstStyle/>
        <a:p>
          <a:endParaRPr lang="en-US"/>
        </a:p>
      </dgm:t>
    </dgm:pt>
    <dgm:pt modelId="{D1FC5325-EE7E-CD4F-B619-498D71255D4C}">
      <dgm:prSet phldrT="[Text]"/>
      <dgm:spPr/>
      <dgm:t>
        <a:bodyPr/>
        <a:lstStyle/>
        <a:p>
          <a:pPr>
            <a:lnSpc>
              <a:spcPct val="100000"/>
            </a:lnSpc>
            <a:defRPr b="1"/>
          </a:pPr>
          <a:r>
            <a:rPr lang="en-US">
              <a:latin typeface="Aptos Display" panose="02110004020202020204"/>
            </a:rPr>
            <a:t>Data &amp; Policy</a:t>
          </a:r>
          <a:r>
            <a:rPr lang="en-US"/>
            <a:t> Analysis</a:t>
          </a:r>
        </a:p>
      </dgm:t>
    </dgm:pt>
    <dgm:pt modelId="{8CAD015E-C50E-074A-A185-FF177087FCB3}" type="parTrans" cxnId="{10076DA2-0926-3641-9E39-515D20395E5D}">
      <dgm:prSet/>
      <dgm:spPr/>
      <dgm:t>
        <a:bodyPr/>
        <a:lstStyle/>
        <a:p>
          <a:endParaRPr lang="en-US"/>
        </a:p>
      </dgm:t>
    </dgm:pt>
    <dgm:pt modelId="{3A7B28FE-475C-ED4B-BE8E-68168A3BF6A4}" type="sibTrans" cxnId="{10076DA2-0926-3641-9E39-515D20395E5D}">
      <dgm:prSet/>
      <dgm:spPr/>
      <dgm:t>
        <a:bodyPr/>
        <a:lstStyle/>
        <a:p>
          <a:endParaRPr lang="en-US"/>
        </a:p>
      </dgm:t>
    </dgm:pt>
    <dgm:pt modelId="{6F228DC3-79DC-CB48-AF5D-F544FCA1E84F}">
      <dgm:prSet phldrT="[Text]"/>
      <dgm:spPr/>
      <dgm:t>
        <a:bodyPr/>
        <a:lstStyle/>
        <a:p>
          <a:pPr algn="l">
            <a:lnSpc>
              <a:spcPct val="100000"/>
            </a:lnSpc>
            <a:buFontTx/>
            <a:buNone/>
          </a:pPr>
          <a:r>
            <a:rPr lang="en-US">
              <a:latin typeface="Aptos Display" panose="02110004020202020204"/>
            </a:rPr>
            <a:t>Use</a:t>
          </a:r>
          <a:r>
            <a:rPr lang="en-US"/>
            <a:t> data </a:t>
          </a:r>
          <a:r>
            <a:rPr lang="en-US">
              <a:latin typeface="Aptos Display" panose="02110004020202020204"/>
            </a:rPr>
            <a:t>sets and tools to </a:t>
          </a:r>
          <a:r>
            <a:rPr lang="en-US"/>
            <a:t>understand the impact and influence of federal policy and regulations</a:t>
          </a:r>
          <a:r>
            <a:rPr lang="en-US">
              <a:latin typeface="Aptos Display" panose="02110004020202020204"/>
            </a:rPr>
            <a:t> as well as to create data visualizations</a:t>
          </a:r>
          <a:r>
            <a:rPr lang="en-US"/>
            <a:t>.</a:t>
          </a:r>
        </a:p>
      </dgm:t>
    </dgm:pt>
    <dgm:pt modelId="{E73BF527-17C8-834B-A2D5-D55550030B87}" type="parTrans" cxnId="{1DCD66DD-D26F-3F4B-B12D-ACEF1BD6369D}">
      <dgm:prSet/>
      <dgm:spPr/>
      <dgm:t>
        <a:bodyPr/>
        <a:lstStyle/>
        <a:p>
          <a:endParaRPr lang="en-US"/>
        </a:p>
      </dgm:t>
    </dgm:pt>
    <dgm:pt modelId="{A2E88EEE-552C-FB48-B1B5-BCC70C7FD851}" type="sibTrans" cxnId="{1DCD66DD-D26F-3F4B-B12D-ACEF1BD6369D}">
      <dgm:prSet/>
      <dgm:spPr/>
      <dgm:t>
        <a:bodyPr/>
        <a:lstStyle/>
        <a:p>
          <a:endParaRPr lang="en-US"/>
        </a:p>
      </dgm:t>
    </dgm:pt>
    <dgm:pt modelId="{F0BE5D5D-B621-7143-B174-10867FE74B65}">
      <dgm:prSet phldrT="[Text]"/>
      <dgm:spPr/>
      <dgm:t>
        <a:bodyPr/>
        <a:lstStyle/>
        <a:p>
          <a:pPr>
            <a:lnSpc>
              <a:spcPct val="100000"/>
            </a:lnSpc>
            <a:defRPr b="1"/>
          </a:pPr>
          <a:r>
            <a:rPr lang="en-US"/>
            <a:t>Institutional Policy</a:t>
          </a:r>
        </a:p>
      </dgm:t>
    </dgm:pt>
    <dgm:pt modelId="{0A523CCE-0B89-0240-9CA1-166254E0F63D}" type="parTrans" cxnId="{8E43B636-A94B-0A49-853B-0D4DBC89546C}">
      <dgm:prSet/>
      <dgm:spPr/>
      <dgm:t>
        <a:bodyPr/>
        <a:lstStyle/>
        <a:p>
          <a:endParaRPr lang="en-US"/>
        </a:p>
      </dgm:t>
    </dgm:pt>
    <dgm:pt modelId="{F71B91C5-145F-DB4A-B945-B931EA335C4B}" type="sibTrans" cxnId="{8E43B636-A94B-0A49-853B-0D4DBC89546C}">
      <dgm:prSet/>
      <dgm:spPr/>
      <dgm:t>
        <a:bodyPr/>
        <a:lstStyle/>
        <a:p>
          <a:endParaRPr lang="en-US"/>
        </a:p>
      </dgm:t>
    </dgm:pt>
    <dgm:pt modelId="{838249B5-93D6-6B4D-A4E8-A6771AB739A5}">
      <dgm:prSet phldrT="[Text]"/>
      <dgm:spPr/>
      <dgm:t>
        <a:bodyPr/>
        <a:lstStyle/>
        <a:p>
          <a:pPr algn="l">
            <a:lnSpc>
              <a:spcPct val="100000"/>
            </a:lnSpc>
          </a:pPr>
          <a:r>
            <a:rPr lang="en-US"/>
            <a:t>Strategic initiatives with member campuses to advance institutional priorities related to research and education.</a:t>
          </a:r>
        </a:p>
      </dgm:t>
    </dgm:pt>
    <dgm:pt modelId="{B6D04AC4-E1FC-9A44-8E8F-0CABC978660F}" type="parTrans" cxnId="{11F006F3-EBB9-1441-8906-359173D46E37}">
      <dgm:prSet/>
      <dgm:spPr/>
      <dgm:t>
        <a:bodyPr/>
        <a:lstStyle/>
        <a:p>
          <a:endParaRPr lang="en-US"/>
        </a:p>
      </dgm:t>
    </dgm:pt>
    <dgm:pt modelId="{B2BB1A68-AA37-7A46-8640-C1482170EE5B}" type="sibTrans" cxnId="{11F006F3-EBB9-1441-8906-359173D46E37}">
      <dgm:prSet/>
      <dgm:spPr/>
      <dgm:t>
        <a:bodyPr/>
        <a:lstStyle/>
        <a:p>
          <a:endParaRPr lang="en-US"/>
        </a:p>
      </dgm:t>
    </dgm:pt>
    <dgm:pt modelId="{7DDE1C73-4DD8-7B4F-85CB-F8F9390CB3A4}">
      <dgm:prSet phldrT="[Text]"/>
      <dgm:spPr/>
      <dgm:t>
        <a:bodyPr/>
        <a:lstStyle/>
        <a:p>
          <a:pPr algn="l">
            <a:lnSpc>
              <a:spcPct val="100000"/>
            </a:lnSpc>
            <a:buFontTx/>
            <a:buNone/>
          </a:pPr>
          <a:r>
            <a:rPr lang="en-US">
              <a:latin typeface="Aptos Display" panose="02110004020202020204"/>
            </a:rPr>
            <a:t>Leverage</a:t>
          </a:r>
          <a:r>
            <a:rPr lang="en-US"/>
            <a:t> </a:t>
          </a:r>
          <a:r>
            <a:rPr lang="en-US">
              <a:latin typeface="+mn-lt"/>
            </a:rPr>
            <a:t>institutional data to understand cross cutting issues of importance to AAU members. </a:t>
          </a:r>
        </a:p>
      </dgm:t>
    </dgm:pt>
    <dgm:pt modelId="{33F68244-1934-A04F-BD8D-B6F8BE77967A}" type="parTrans" cxnId="{0B88E208-9EB0-CE4F-8221-D73AC878CFF4}">
      <dgm:prSet/>
      <dgm:spPr/>
      <dgm:t>
        <a:bodyPr/>
        <a:lstStyle/>
        <a:p>
          <a:endParaRPr lang="en-US"/>
        </a:p>
      </dgm:t>
    </dgm:pt>
    <dgm:pt modelId="{18777387-7303-314A-BD43-E9551C01D0C0}" type="sibTrans" cxnId="{0B88E208-9EB0-CE4F-8221-D73AC878CFF4}">
      <dgm:prSet/>
      <dgm:spPr/>
      <dgm:t>
        <a:bodyPr/>
        <a:lstStyle/>
        <a:p>
          <a:endParaRPr lang="en-US"/>
        </a:p>
      </dgm:t>
    </dgm:pt>
    <dgm:pt modelId="{2BF48963-0E75-B44A-BD4A-68A756F80F60}">
      <dgm:prSet phldrT="[Text]"/>
      <dgm:spPr/>
      <dgm:t>
        <a:bodyPr/>
        <a:lstStyle/>
        <a:p>
          <a:pPr algn="l">
            <a:lnSpc>
              <a:spcPct val="100000"/>
            </a:lnSpc>
          </a:pPr>
          <a:r>
            <a:rPr lang="en-US"/>
            <a:t>Represent AAU campuses in national forums. </a:t>
          </a:r>
        </a:p>
      </dgm:t>
    </dgm:pt>
    <dgm:pt modelId="{0D0C1BA7-500C-2249-AF0E-C0483D92B121}" type="parTrans" cxnId="{06637E8E-67AC-6449-AD41-40EF27E41EB1}">
      <dgm:prSet/>
      <dgm:spPr/>
      <dgm:t>
        <a:bodyPr/>
        <a:lstStyle/>
        <a:p>
          <a:endParaRPr lang="en-US"/>
        </a:p>
      </dgm:t>
    </dgm:pt>
    <dgm:pt modelId="{CC2B54BF-D606-2747-A6D5-2697CB7A338F}" type="sibTrans" cxnId="{06637E8E-67AC-6449-AD41-40EF27E41EB1}">
      <dgm:prSet/>
      <dgm:spPr/>
      <dgm:t>
        <a:bodyPr/>
        <a:lstStyle/>
        <a:p>
          <a:endParaRPr lang="en-US"/>
        </a:p>
      </dgm:t>
    </dgm:pt>
    <dgm:pt modelId="{C75C9A95-1D20-C046-8C21-8C1BA6439FE0}">
      <dgm:prSet phldrT="[Text]"/>
      <dgm:spPr/>
      <dgm:t>
        <a:bodyPr/>
        <a:lstStyle/>
        <a:p>
          <a:pPr algn="l">
            <a:lnSpc>
              <a:spcPct val="100000"/>
            </a:lnSpc>
          </a:pPr>
          <a:r>
            <a:rPr lang="en-US"/>
            <a:t>Help member campuses be responsive to</a:t>
          </a:r>
          <a:r>
            <a:rPr lang="en-US">
              <a:latin typeface="Aptos Display" panose="02110004020202020204"/>
            </a:rPr>
            <a:t> opportunities and challenges confronting leading research universities</a:t>
          </a:r>
          <a:r>
            <a:rPr lang="en-US"/>
            <a:t>. </a:t>
          </a:r>
        </a:p>
      </dgm:t>
    </dgm:pt>
    <dgm:pt modelId="{E7AC22FD-0BEB-914A-A585-436A47889790}" type="parTrans" cxnId="{CF2388A6-8B8C-E947-B244-931CC92DDB2C}">
      <dgm:prSet/>
      <dgm:spPr/>
      <dgm:t>
        <a:bodyPr/>
        <a:lstStyle/>
        <a:p>
          <a:endParaRPr lang="en-US"/>
        </a:p>
      </dgm:t>
    </dgm:pt>
    <dgm:pt modelId="{B7C64A2A-F4B3-8E4C-9D72-ABB5A04AFE10}" type="sibTrans" cxnId="{CF2388A6-8B8C-E947-B244-931CC92DDB2C}">
      <dgm:prSet/>
      <dgm:spPr/>
      <dgm:t>
        <a:bodyPr/>
        <a:lstStyle/>
        <a:p>
          <a:endParaRPr lang="en-US"/>
        </a:p>
      </dgm:t>
    </dgm:pt>
    <dgm:pt modelId="{3520B63C-DE19-4B96-B2C2-D0E7DA86D23F}" type="pres">
      <dgm:prSet presAssocID="{AF1BF426-26D3-C04A-82AD-6C621CA1B57F}" presName="root" presStyleCnt="0">
        <dgm:presLayoutVars>
          <dgm:dir/>
          <dgm:resizeHandles val="exact"/>
        </dgm:presLayoutVars>
      </dgm:prSet>
      <dgm:spPr/>
    </dgm:pt>
    <dgm:pt modelId="{5F73DF19-E4AF-4734-A670-AD1B5107F7BC}" type="pres">
      <dgm:prSet presAssocID="{D1FC5325-EE7E-CD4F-B619-498D71255D4C}" presName="compNode" presStyleCnt="0"/>
      <dgm:spPr/>
    </dgm:pt>
    <dgm:pt modelId="{DDE46D0B-3AB6-49A9-938C-909FC13DABE3}" type="pres">
      <dgm:prSet presAssocID="{D1FC5325-EE7E-CD4F-B619-498D71255D4C}"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t="-7000" b="-7000"/>
          </a:stretch>
        </a:blipFill>
        <a:ln>
          <a:noFill/>
        </a:ln>
      </dgm:spPr>
      <dgm:extLst>
        <a:ext uri="{E40237B7-FDA0-4F09-8148-C483321AD2D9}">
          <dgm14:cNvPr xmlns:dgm14="http://schemas.microsoft.com/office/drawing/2010/diagram" id="0" name="" descr="Statistics with solid fill"/>
        </a:ext>
      </dgm:extLst>
    </dgm:pt>
    <dgm:pt modelId="{B957D3F2-9202-4914-A612-FA92ECC57859}" type="pres">
      <dgm:prSet presAssocID="{D1FC5325-EE7E-CD4F-B619-498D71255D4C}" presName="iconSpace" presStyleCnt="0"/>
      <dgm:spPr/>
    </dgm:pt>
    <dgm:pt modelId="{69E28B23-3BEB-47BE-A886-73EDF341A359}" type="pres">
      <dgm:prSet presAssocID="{D1FC5325-EE7E-CD4F-B619-498D71255D4C}" presName="parTx" presStyleLbl="revTx" presStyleIdx="0" presStyleCnt="6">
        <dgm:presLayoutVars>
          <dgm:chMax val="0"/>
          <dgm:chPref val="0"/>
        </dgm:presLayoutVars>
      </dgm:prSet>
      <dgm:spPr/>
    </dgm:pt>
    <dgm:pt modelId="{7EEA4CCC-4D92-460E-90E3-2B3C2BD5DFB8}" type="pres">
      <dgm:prSet presAssocID="{D1FC5325-EE7E-CD4F-B619-498D71255D4C}" presName="txSpace" presStyleCnt="0"/>
      <dgm:spPr/>
    </dgm:pt>
    <dgm:pt modelId="{025553EC-7C3A-43DF-A63C-264E3B842E5C}" type="pres">
      <dgm:prSet presAssocID="{D1FC5325-EE7E-CD4F-B619-498D71255D4C}" presName="desTx" presStyleLbl="revTx" presStyleIdx="1" presStyleCnt="6">
        <dgm:presLayoutVars/>
      </dgm:prSet>
      <dgm:spPr/>
    </dgm:pt>
    <dgm:pt modelId="{4E52D2FE-9145-4004-8153-9300DA155078}" type="pres">
      <dgm:prSet presAssocID="{3A7B28FE-475C-ED4B-BE8E-68168A3BF6A4}" presName="sibTrans" presStyleCnt="0"/>
      <dgm:spPr/>
    </dgm:pt>
    <dgm:pt modelId="{3F30D3BE-6AD1-4922-9074-FCAD866F2F70}" type="pres">
      <dgm:prSet presAssocID="{F0BE5D5D-B621-7143-B174-10867FE74B65}" presName="compNode" presStyleCnt="0"/>
      <dgm:spPr/>
    </dgm:pt>
    <dgm:pt modelId="{FCF1BBFC-FC3D-4E43-90BF-EB27F178C441}" type="pres">
      <dgm:prSet presAssocID="{F0BE5D5D-B621-7143-B174-10867FE74B65}"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t="-7000" b="-7000"/>
          </a:stretch>
        </a:blipFill>
        <a:ln>
          <a:noFill/>
        </a:ln>
      </dgm:spPr>
      <dgm:extLst>
        <a:ext uri="{E40237B7-FDA0-4F09-8148-C483321AD2D9}">
          <dgm14:cNvPr xmlns:dgm14="http://schemas.microsoft.com/office/drawing/2010/diagram" id="0" name="" descr="Schoolhouse with solid fill"/>
        </a:ext>
      </dgm:extLst>
    </dgm:pt>
    <dgm:pt modelId="{A62129BD-8D5B-4D27-9F6C-0A1AC6FD42B8}" type="pres">
      <dgm:prSet presAssocID="{F0BE5D5D-B621-7143-B174-10867FE74B65}" presName="iconSpace" presStyleCnt="0"/>
      <dgm:spPr/>
    </dgm:pt>
    <dgm:pt modelId="{29C2A8AE-0D2F-43E6-A7A4-4A6388EBAA2D}" type="pres">
      <dgm:prSet presAssocID="{F0BE5D5D-B621-7143-B174-10867FE74B65}" presName="parTx" presStyleLbl="revTx" presStyleIdx="2" presStyleCnt="6">
        <dgm:presLayoutVars>
          <dgm:chMax val="0"/>
          <dgm:chPref val="0"/>
        </dgm:presLayoutVars>
      </dgm:prSet>
      <dgm:spPr/>
    </dgm:pt>
    <dgm:pt modelId="{F5AA5C4A-02F8-41C2-ACB7-F08B3BF4A5FC}" type="pres">
      <dgm:prSet presAssocID="{F0BE5D5D-B621-7143-B174-10867FE74B65}" presName="txSpace" presStyleCnt="0"/>
      <dgm:spPr/>
    </dgm:pt>
    <dgm:pt modelId="{F694B3C0-87A4-4F42-A4CB-562913A9BBB8}" type="pres">
      <dgm:prSet presAssocID="{F0BE5D5D-B621-7143-B174-10867FE74B65}" presName="desTx" presStyleLbl="revTx" presStyleIdx="3" presStyleCnt="6">
        <dgm:presLayoutVars/>
      </dgm:prSet>
      <dgm:spPr/>
    </dgm:pt>
    <dgm:pt modelId="{7B270DBE-FAEC-4F48-9D75-4BE64005A1C1}" type="pres">
      <dgm:prSet presAssocID="{F71B91C5-145F-DB4A-B945-B931EA335C4B}" presName="sibTrans" presStyleCnt="0"/>
      <dgm:spPr/>
    </dgm:pt>
    <dgm:pt modelId="{0C41C80F-ADE5-4DC1-ABB1-23BEA4ADAEFA}" type="pres">
      <dgm:prSet presAssocID="{B826040B-3E77-1042-96D6-B7550F5A823D}" presName="compNode" presStyleCnt="0"/>
      <dgm:spPr/>
    </dgm:pt>
    <dgm:pt modelId="{59D6D0E3-5B8C-441F-AFFE-E69EE43FE9FA}" type="pres">
      <dgm:prSet presAssocID="{B826040B-3E77-1042-96D6-B7550F5A823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eting"/>
        </a:ext>
      </dgm:extLst>
    </dgm:pt>
    <dgm:pt modelId="{0DADC5EE-16AD-4E8D-B87A-3F1A3422AB28}" type="pres">
      <dgm:prSet presAssocID="{B826040B-3E77-1042-96D6-B7550F5A823D}" presName="iconSpace" presStyleCnt="0"/>
      <dgm:spPr/>
    </dgm:pt>
    <dgm:pt modelId="{E1CA1984-3FED-4017-AE00-C11298A83798}" type="pres">
      <dgm:prSet presAssocID="{B826040B-3E77-1042-96D6-B7550F5A823D}" presName="parTx" presStyleLbl="revTx" presStyleIdx="4" presStyleCnt="6">
        <dgm:presLayoutVars>
          <dgm:chMax val="0"/>
          <dgm:chPref val="0"/>
        </dgm:presLayoutVars>
      </dgm:prSet>
      <dgm:spPr/>
    </dgm:pt>
    <dgm:pt modelId="{506401C8-1467-4905-8545-F4A1D137BF07}" type="pres">
      <dgm:prSet presAssocID="{B826040B-3E77-1042-96D6-B7550F5A823D}" presName="txSpace" presStyleCnt="0"/>
      <dgm:spPr/>
    </dgm:pt>
    <dgm:pt modelId="{11E6ECD5-B33C-4DA8-896D-642225660F40}" type="pres">
      <dgm:prSet presAssocID="{B826040B-3E77-1042-96D6-B7550F5A823D}" presName="desTx" presStyleLbl="revTx" presStyleIdx="5" presStyleCnt="6">
        <dgm:presLayoutVars/>
      </dgm:prSet>
      <dgm:spPr/>
    </dgm:pt>
  </dgm:ptLst>
  <dgm:cxnLst>
    <dgm:cxn modelId="{0B88E208-9EB0-CE4F-8221-D73AC878CFF4}" srcId="{D1FC5325-EE7E-CD4F-B619-498D71255D4C}" destId="{7DDE1C73-4DD8-7B4F-85CB-F8F9390CB3A4}" srcOrd="1" destOrd="0" parTransId="{33F68244-1934-A04F-BD8D-B6F8BE77967A}" sibTransId="{18777387-7303-314A-BD43-E9551C01D0C0}"/>
    <dgm:cxn modelId="{341D270C-996C-2440-B360-739A66ED520F}" srcId="{B826040B-3E77-1042-96D6-B7550F5A823D}" destId="{0EEDB367-F89E-6A4A-94D2-4C2EA60746FC}" srcOrd="1" destOrd="0" parTransId="{19F2AE1D-266A-C34C-9EEB-3E1FEF53EB9F}" sibTransId="{FD13FD50-41E0-844D-8921-E4E0CAEAE6EE}"/>
    <dgm:cxn modelId="{8B877E2A-4DD2-D247-87B4-B759C01E2548}" type="presOf" srcId="{AF1BF426-26D3-C04A-82AD-6C621CA1B57F}" destId="{3520B63C-DE19-4B96-B2C2-D0E7DA86D23F}" srcOrd="0" destOrd="0" presId="urn:microsoft.com/office/officeart/2018/5/layout/CenteredIconLabelDescriptionList"/>
    <dgm:cxn modelId="{8E43B636-A94B-0A49-853B-0D4DBC89546C}" srcId="{AF1BF426-26D3-C04A-82AD-6C621CA1B57F}" destId="{F0BE5D5D-B621-7143-B174-10867FE74B65}" srcOrd="1" destOrd="0" parTransId="{0A523CCE-0B89-0240-9CA1-166254E0F63D}" sibTransId="{F71B91C5-145F-DB4A-B945-B931EA335C4B}"/>
    <dgm:cxn modelId="{42E5855F-B550-6143-9FD7-55C4774E97BA}" srcId="{B826040B-3E77-1042-96D6-B7550F5A823D}" destId="{4EEF6306-3358-4F4E-A18C-25F8646225BD}" srcOrd="0" destOrd="0" parTransId="{7812F775-9451-BC4A-AC34-F38851F20E0C}" sibTransId="{4332B087-D345-FA42-BF52-59D84DE8AC01}"/>
    <dgm:cxn modelId="{11C62262-C8D0-AF4E-952A-B9B9B92939AE}" type="presOf" srcId="{D1FC5325-EE7E-CD4F-B619-498D71255D4C}" destId="{69E28B23-3BEB-47BE-A886-73EDF341A359}" srcOrd="0" destOrd="0" presId="urn:microsoft.com/office/officeart/2018/5/layout/CenteredIconLabelDescriptionList"/>
    <dgm:cxn modelId="{D1467054-23A1-B441-B969-804795F8CD44}" type="presOf" srcId="{F0BE5D5D-B621-7143-B174-10867FE74B65}" destId="{29C2A8AE-0D2F-43E6-A7A4-4A6388EBAA2D}" srcOrd="0" destOrd="0" presId="urn:microsoft.com/office/officeart/2018/5/layout/CenteredIconLabelDescriptionList"/>
    <dgm:cxn modelId="{20CF547D-8C21-7F42-AB89-BB452CF821E3}" type="presOf" srcId="{C75C9A95-1D20-C046-8C21-8C1BA6439FE0}" destId="{F694B3C0-87A4-4F42-A4CB-562913A9BBB8}" srcOrd="0" destOrd="1" presId="urn:microsoft.com/office/officeart/2018/5/layout/CenteredIconLabelDescriptionList"/>
    <dgm:cxn modelId="{518FFA82-E301-0D42-AB7D-4EC18AAA106A}" type="presOf" srcId="{838249B5-93D6-6B4D-A4E8-A6771AB739A5}" destId="{F694B3C0-87A4-4F42-A4CB-562913A9BBB8}" srcOrd="0" destOrd="0" presId="urn:microsoft.com/office/officeart/2018/5/layout/CenteredIconLabelDescriptionList"/>
    <dgm:cxn modelId="{06637E8E-67AC-6449-AD41-40EF27E41EB1}" srcId="{F0BE5D5D-B621-7143-B174-10867FE74B65}" destId="{2BF48963-0E75-B44A-BD4A-68A756F80F60}" srcOrd="2" destOrd="0" parTransId="{0D0C1BA7-500C-2249-AF0E-C0483D92B121}" sibTransId="{CC2B54BF-D606-2747-A6D5-2697CB7A338F}"/>
    <dgm:cxn modelId="{60F62C91-3CDE-0343-9192-B3BAF234E9BD}" type="presOf" srcId="{B826040B-3E77-1042-96D6-B7550F5A823D}" destId="{E1CA1984-3FED-4017-AE00-C11298A83798}" srcOrd="0" destOrd="0" presId="urn:microsoft.com/office/officeart/2018/5/layout/CenteredIconLabelDescriptionList"/>
    <dgm:cxn modelId="{10076DA2-0926-3641-9E39-515D20395E5D}" srcId="{AF1BF426-26D3-C04A-82AD-6C621CA1B57F}" destId="{D1FC5325-EE7E-CD4F-B619-498D71255D4C}" srcOrd="0" destOrd="0" parTransId="{8CAD015E-C50E-074A-A185-FF177087FCB3}" sibTransId="{3A7B28FE-475C-ED4B-BE8E-68168A3BF6A4}"/>
    <dgm:cxn modelId="{CF2388A6-8B8C-E947-B244-931CC92DDB2C}" srcId="{F0BE5D5D-B621-7143-B174-10867FE74B65}" destId="{C75C9A95-1D20-C046-8C21-8C1BA6439FE0}" srcOrd="1" destOrd="0" parTransId="{E7AC22FD-0BEB-914A-A585-436A47889790}" sibTransId="{B7C64A2A-F4B3-8E4C-9D72-ABB5A04AFE10}"/>
    <dgm:cxn modelId="{A815BDA6-E46B-E74F-82BD-4A6C946FF6C7}" type="presOf" srcId="{7DDE1C73-4DD8-7B4F-85CB-F8F9390CB3A4}" destId="{025553EC-7C3A-43DF-A63C-264E3B842E5C}" srcOrd="0" destOrd="1" presId="urn:microsoft.com/office/officeart/2018/5/layout/CenteredIconLabelDescriptionList"/>
    <dgm:cxn modelId="{B0B94AAD-CA47-AB4F-91FE-285F1C078F7D}" type="presOf" srcId="{6F228DC3-79DC-CB48-AF5D-F544FCA1E84F}" destId="{025553EC-7C3A-43DF-A63C-264E3B842E5C}" srcOrd="0" destOrd="0" presId="urn:microsoft.com/office/officeart/2018/5/layout/CenteredIconLabelDescriptionList"/>
    <dgm:cxn modelId="{C2B3EEC8-7398-A64C-9103-948C07162407}" srcId="{AF1BF426-26D3-C04A-82AD-6C621CA1B57F}" destId="{B826040B-3E77-1042-96D6-B7550F5A823D}" srcOrd="2" destOrd="0" parTransId="{C464903C-80E3-C641-B020-F4C524C689BB}" sibTransId="{30E73810-4A95-9B4D-92BD-B85FB60D98A6}"/>
    <dgm:cxn modelId="{1DCD66DD-D26F-3F4B-B12D-ACEF1BD6369D}" srcId="{D1FC5325-EE7E-CD4F-B619-498D71255D4C}" destId="{6F228DC3-79DC-CB48-AF5D-F544FCA1E84F}" srcOrd="0" destOrd="0" parTransId="{E73BF527-17C8-834B-A2D5-D55550030B87}" sibTransId="{A2E88EEE-552C-FB48-B1B5-BCC70C7FD851}"/>
    <dgm:cxn modelId="{283370E7-8BB7-6E42-8B18-6FE83ECB845D}" type="presOf" srcId="{0EEDB367-F89E-6A4A-94D2-4C2EA60746FC}" destId="{11E6ECD5-B33C-4DA8-896D-642225660F40}" srcOrd="0" destOrd="1" presId="urn:microsoft.com/office/officeart/2018/5/layout/CenteredIconLabelDescriptionList"/>
    <dgm:cxn modelId="{11F006F3-EBB9-1441-8906-359173D46E37}" srcId="{F0BE5D5D-B621-7143-B174-10867FE74B65}" destId="{838249B5-93D6-6B4D-A4E8-A6771AB739A5}" srcOrd="0" destOrd="0" parTransId="{B6D04AC4-E1FC-9A44-8E8F-0CABC978660F}" sibTransId="{B2BB1A68-AA37-7A46-8640-C1482170EE5B}"/>
    <dgm:cxn modelId="{7D6CB6F7-3312-D14D-89F7-D114774CF46D}" type="presOf" srcId="{4EEF6306-3358-4F4E-A18C-25F8646225BD}" destId="{11E6ECD5-B33C-4DA8-896D-642225660F40}" srcOrd="0" destOrd="0" presId="urn:microsoft.com/office/officeart/2018/5/layout/CenteredIconLabelDescriptionList"/>
    <dgm:cxn modelId="{E483EAFD-05EC-7D4D-944D-4F1ED0458001}" type="presOf" srcId="{2BF48963-0E75-B44A-BD4A-68A756F80F60}" destId="{F694B3C0-87A4-4F42-A4CB-562913A9BBB8}" srcOrd="0" destOrd="2" presId="urn:microsoft.com/office/officeart/2018/5/layout/CenteredIconLabelDescriptionList"/>
    <dgm:cxn modelId="{4846C299-02D5-3143-A361-908B625C1118}" type="presParOf" srcId="{3520B63C-DE19-4B96-B2C2-D0E7DA86D23F}" destId="{5F73DF19-E4AF-4734-A670-AD1B5107F7BC}" srcOrd="0" destOrd="0" presId="urn:microsoft.com/office/officeart/2018/5/layout/CenteredIconLabelDescriptionList"/>
    <dgm:cxn modelId="{78E2D300-CA7B-9C41-B42D-9A1F2BAF56FC}" type="presParOf" srcId="{5F73DF19-E4AF-4734-A670-AD1B5107F7BC}" destId="{DDE46D0B-3AB6-49A9-938C-909FC13DABE3}" srcOrd="0" destOrd="0" presId="urn:microsoft.com/office/officeart/2018/5/layout/CenteredIconLabelDescriptionList"/>
    <dgm:cxn modelId="{35F5A585-218C-C54C-B0D5-855182D65D55}" type="presParOf" srcId="{5F73DF19-E4AF-4734-A670-AD1B5107F7BC}" destId="{B957D3F2-9202-4914-A612-FA92ECC57859}" srcOrd="1" destOrd="0" presId="urn:microsoft.com/office/officeart/2018/5/layout/CenteredIconLabelDescriptionList"/>
    <dgm:cxn modelId="{2C1F43EF-AB77-9648-B9BF-80C6EF0FC282}" type="presParOf" srcId="{5F73DF19-E4AF-4734-A670-AD1B5107F7BC}" destId="{69E28B23-3BEB-47BE-A886-73EDF341A359}" srcOrd="2" destOrd="0" presId="urn:microsoft.com/office/officeart/2018/5/layout/CenteredIconLabelDescriptionList"/>
    <dgm:cxn modelId="{3775DBD8-3AEA-4F44-ACE1-463FDB7254F5}" type="presParOf" srcId="{5F73DF19-E4AF-4734-A670-AD1B5107F7BC}" destId="{7EEA4CCC-4D92-460E-90E3-2B3C2BD5DFB8}" srcOrd="3" destOrd="0" presId="urn:microsoft.com/office/officeart/2018/5/layout/CenteredIconLabelDescriptionList"/>
    <dgm:cxn modelId="{3D24F58E-610A-C24F-B489-EB7C111E7B2B}" type="presParOf" srcId="{5F73DF19-E4AF-4734-A670-AD1B5107F7BC}" destId="{025553EC-7C3A-43DF-A63C-264E3B842E5C}" srcOrd="4" destOrd="0" presId="urn:microsoft.com/office/officeart/2018/5/layout/CenteredIconLabelDescriptionList"/>
    <dgm:cxn modelId="{9C3D51B1-495C-7F4E-B31A-F61B865C4EF2}" type="presParOf" srcId="{3520B63C-DE19-4B96-B2C2-D0E7DA86D23F}" destId="{4E52D2FE-9145-4004-8153-9300DA155078}" srcOrd="1" destOrd="0" presId="urn:microsoft.com/office/officeart/2018/5/layout/CenteredIconLabelDescriptionList"/>
    <dgm:cxn modelId="{90A75DB7-F157-AC4D-9C3E-69108305576F}" type="presParOf" srcId="{3520B63C-DE19-4B96-B2C2-D0E7DA86D23F}" destId="{3F30D3BE-6AD1-4922-9074-FCAD866F2F70}" srcOrd="2" destOrd="0" presId="urn:microsoft.com/office/officeart/2018/5/layout/CenteredIconLabelDescriptionList"/>
    <dgm:cxn modelId="{CFC9594B-14FD-DA48-A480-5C65937411E1}" type="presParOf" srcId="{3F30D3BE-6AD1-4922-9074-FCAD866F2F70}" destId="{FCF1BBFC-FC3D-4E43-90BF-EB27F178C441}" srcOrd="0" destOrd="0" presId="urn:microsoft.com/office/officeart/2018/5/layout/CenteredIconLabelDescriptionList"/>
    <dgm:cxn modelId="{13EAEE23-9037-C44C-BFF7-9F72BBEC8F57}" type="presParOf" srcId="{3F30D3BE-6AD1-4922-9074-FCAD866F2F70}" destId="{A62129BD-8D5B-4D27-9F6C-0A1AC6FD42B8}" srcOrd="1" destOrd="0" presId="urn:microsoft.com/office/officeart/2018/5/layout/CenteredIconLabelDescriptionList"/>
    <dgm:cxn modelId="{11A543CA-6461-C54A-B77B-031885291378}" type="presParOf" srcId="{3F30D3BE-6AD1-4922-9074-FCAD866F2F70}" destId="{29C2A8AE-0D2F-43E6-A7A4-4A6388EBAA2D}" srcOrd="2" destOrd="0" presId="urn:microsoft.com/office/officeart/2018/5/layout/CenteredIconLabelDescriptionList"/>
    <dgm:cxn modelId="{15E2ACF8-623F-634A-BA8A-68B7143E77F1}" type="presParOf" srcId="{3F30D3BE-6AD1-4922-9074-FCAD866F2F70}" destId="{F5AA5C4A-02F8-41C2-ACB7-F08B3BF4A5FC}" srcOrd="3" destOrd="0" presId="urn:microsoft.com/office/officeart/2018/5/layout/CenteredIconLabelDescriptionList"/>
    <dgm:cxn modelId="{7DA5443F-BF9A-754E-B121-CC8D651445CB}" type="presParOf" srcId="{3F30D3BE-6AD1-4922-9074-FCAD866F2F70}" destId="{F694B3C0-87A4-4F42-A4CB-562913A9BBB8}" srcOrd="4" destOrd="0" presId="urn:microsoft.com/office/officeart/2018/5/layout/CenteredIconLabelDescriptionList"/>
    <dgm:cxn modelId="{49C86A3F-2487-F048-ACA5-69095655B2C1}" type="presParOf" srcId="{3520B63C-DE19-4B96-B2C2-D0E7DA86D23F}" destId="{7B270DBE-FAEC-4F48-9D75-4BE64005A1C1}" srcOrd="3" destOrd="0" presId="urn:microsoft.com/office/officeart/2018/5/layout/CenteredIconLabelDescriptionList"/>
    <dgm:cxn modelId="{7AD88AC5-9D07-8041-8016-2707D186854F}" type="presParOf" srcId="{3520B63C-DE19-4B96-B2C2-D0E7DA86D23F}" destId="{0C41C80F-ADE5-4DC1-ABB1-23BEA4ADAEFA}" srcOrd="4" destOrd="0" presId="urn:microsoft.com/office/officeart/2018/5/layout/CenteredIconLabelDescriptionList"/>
    <dgm:cxn modelId="{5115CCDD-1C39-C544-82DA-2F7DA004FC9C}" type="presParOf" srcId="{0C41C80F-ADE5-4DC1-ABB1-23BEA4ADAEFA}" destId="{59D6D0E3-5B8C-441F-AFFE-E69EE43FE9FA}" srcOrd="0" destOrd="0" presId="urn:microsoft.com/office/officeart/2018/5/layout/CenteredIconLabelDescriptionList"/>
    <dgm:cxn modelId="{9B97B98C-5830-3544-A145-C5EC80DE6D50}" type="presParOf" srcId="{0C41C80F-ADE5-4DC1-ABB1-23BEA4ADAEFA}" destId="{0DADC5EE-16AD-4E8D-B87A-3F1A3422AB28}" srcOrd="1" destOrd="0" presId="urn:microsoft.com/office/officeart/2018/5/layout/CenteredIconLabelDescriptionList"/>
    <dgm:cxn modelId="{6614515E-5644-054D-8D71-249E13A89EAF}" type="presParOf" srcId="{0C41C80F-ADE5-4DC1-ABB1-23BEA4ADAEFA}" destId="{E1CA1984-3FED-4017-AE00-C11298A83798}" srcOrd="2" destOrd="0" presId="urn:microsoft.com/office/officeart/2018/5/layout/CenteredIconLabelDescriptionList"/>
    <dgm:cxn modelId="{538576A6-684C-F44C-B993-27C26ECA0144}" type="presParOf" srcId="{0C41C80F-ADE5-4DC1-ABB1-23BEA4ADAEFA}" destId="{506401C8-1467-4905-8545-F4A1D137BF07}" srcOrd="3" destOrd="0" presId="urn:microsoft.com/office/officeart/2018/5/layout/CenteredIconLabelDescriptionList"/>
    <dgm:cxn modelId="{D43BB3EA-8347-8C42-9992-5C95AFB297E3}" type="presParOf" srcId="{0C41C80F-ADE5-4DC1-ABB1-23BEA4ADAEFA}" destId="{11E6ECD5-B33C-4DA8-896D-642225660F4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C48E5F6-05F1-4D7F-BE8C-DBFC523B47E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677B9C-4D91-46EA-8B52-239E8D353A74}">
      <dgm:prSet/>
      <dgm:spPr/>
      <dgm:t>
        <a:bodyPr/>
        <a:lstStyle/>
        <a:p>
          <a:r>
            <a:rPr lang="en-US"/>
            <a:t>Greater emphasis on message development.</a:t>
          </a:r>
        </a:p>
      </dgm:t>
    </dgm:pt>
    <dgm:pt modelId="{51E805F2-F2C4-4226-B766-66C13A5ACDE4}" type="parTrans" cxnId="{2300477B-A4E4-4738-A285-7361CB31CA51}">
      <dgm:prSet/>
      <dgm:spPr/>
      <dgm:t>
        <a:bodyPr/>
        <a:lstStyle/>
        <a:p>
          <a:endParaRPr lang="en-US"/>
        </a:p>
      </dgm:t>
    </dgm:pt>
    <dgm:pt modelId="{2ED445BC-D1A3-4010-B417-38300BBE3020}" type="sibTrans" cxnId="{2300477B-A4E4-4738-A285-7361CB31CA51}">
      <dgm:prSet/>
      <dgm:spPr/>
      <dgm:t>
        <a:bodyPr/>
        <a:lstStyle/>
        <a:p>
          <a:endParaRPr lang="en-US"/>
        </a:p>
      </dgm:t>
    </dgm:pt>
    <dgm:pt modelId="{75711269-0A14-4771-84B8-623D167EFE4B}">
      <dgm:prSet/>
      <dgm:spPr/>
      <dgm:t>
        <a:bodyPr/>
        <a:lstStyle/>
        <a:p>
          <a:r>
            <a:rPr lang="en-US"/>
            <a:t>Research design included understanding the opinion of both the general public, and republican policymakers and policy staff.</a:t>
          </a:r>
        </a:p>
      </dgm:t>
    </dgm:pt>
    <dgm:pt modelId="{3F62B0FA-D69A-4A28-98DC-5F8FFF37F1DD}" type="parTrans" cxnId="{0DD3A377-7D4E-4609-AF27-4EF6B1AC43D4}">
      <dgm:prSet/>
      <dgm:spPr/>
      <dgm:t>
        <a:bodyPr/>
        <a:lstStyle/>
        <a:p>
          <a:endParaRPr lang="en-US"/>
        </a:p>
      </dgm:t>
    </dgm:pt>
    <dgm:pt modelId="{47A71105-B63F-4797-AF91-317976E68DBA}" type="sibTrans" cxnId="{0DD3A377-7D4E-4609-AF27-4EF6B1AC43D4}">
      <dgm:prSet/>
      <dgm:spPr/>
      <dgm:t>
        <a:bodyPr/>
        <a:lstStyle/>
        <a:p>
          <a:endParaRPr lang="en-US"/>
        </a:p>
      </dgm:t>
    </dgm:pt>
    <dgm:pt modelId="{E6E47B1F-5F56-4BD1-8A1C-04408592F498}">
      <dgm:prSet/>
      <dgm:spPr/>
      <dgm:t>
        <a:bodyPr/>
        <a:lstStyle/>
        <a:p>
          <a:r>
            <a:rPr lang="en-US" b="0"/>
            <a:t>Two quantitative surveys: </a:t>
          </a:r>
          <a:r>
            <a:rPr lang="en-US"/>
            <a:t>1) Republican policy elites in the D.C. area. 2) National registered voters with an oversample of Republican primary voters.  </a:t>
          </a:r>
        </a:p>
      </dgm:t>
    </dgm:pt>
    <dgm:pt modelId="{4C81216E-238F-473E-BC4F-3983D0382B3E}" type="parTrans" cxnId="{05FA7EBE-4303-439A-8884-76412C75185F}">
      <dgm:prSet/>
      <dgm:spPr/>
      <dgm:t>
        <a:bodyPr/>
        <a:lstStyle/>
        <a:p>
          <a:endParaRPr lang="en-US"/>
        </a:p>
      </dgm:t>
    </dgm:pt>
    <dgm:pt modelId="{A2C78055-3AE8-4712-B631-0E30F1ED8C4A}" type="sibTrans" cxnId="{05FA7EBE-4303-439A-8884-76412C75185F}">
      <dgm:prSet/>
      <dgm:spPr/>
      <dgm:t>
        <a:bodyPr/>
        <a:lstStyle/>
        <a:p>
          <a:endParaRPr lang="en-US"/>
        </a:p>
      </dgm:t>
    </dgm:pt>
    <dgm:pt modelId="{1FC1D013-2A51-4440-95E8-8276DBEC205C}">
      <dgm:prSet/>
      <dgm:spPr/>
      <dgm:t>
        <a:bodyPr/>
        <a:lstStyle/>
        <a:p>
          <a:r>
            <a:rPr lang="en-US"/>
            <a:t>Conducted grass top qualitative research:  Individual in-depth interviews with GOP policymakers, as well as focus groups with GOP policymakers and GOP primary voters. </a:t>
          </a:r>
        </a:p>
      </dgm:t>
    </dgm:pt>
    <dgm:pt modelId="{80FD6010-72C4-264B-9B2E-F932BBD2779B}" type="parTrans" cxnId="{5E8A6BF6-2AB9-4A49-88F5-66AA6D95F573}">
      <dgm:prSet/>
      <dgm:spPr/>
      <dgm:t>
        <a:bodyPr/>
        <a:lstStyle/>
        <a:p>
          <a:endParaRPr lang="en-US"/>
        </a:p>
      </dgm:t>
    </dgm:pt>
    <dgm:pt modelId="{33EA2A41-D552-C54D-97E3-2C26EBE60B66}" type="sibTrans" cxnId="{5E8A6BF6-2AB9-4A49-88F5-66AA6D95F573}">
      <dgm:prSet/>
      <dgm:spPr/>
      <dgm:t>
        <a:bodyPr/>
        <a:lstStyle/>
        <a:p>
          <a:endParaRPr lang="en-US"/>
        </a:p>
      </dgm:t>
    </dgm:pt>
    <dgm:pt modelId="{CE2537E3-CCDF-46C2-BDDE-0771BAA703D6}" type="pres">
      <dgm:prSet presAssocID="{5C48E5F6-05F1-4D7F-BE8C-DBFC523B47E5}" presName="root" presStyleCnt="0">
        <dgm:presLayoutVars>
          <dgm:dir/>
          <dgm:resizeHandles val="exact"/>
        </dgm:presLayoutVars>
      </dgm:prSet>
      <dgm:spPr/>
    </dgm:pt>
    <dgm:pt modelId="{EAB86CB2-74B4-4A25-98AA-C7516D49B9FE}" type="pres">
      <dgm:prSet presAssocID="{75711269-0A14-4771-84B8-623D167EFE4B}" presName="compNode" presStyleCnt="0"/>
      <dgm:spPr/>
    </dgm:pt>
    <dgm:pt modelId="{43FEC60D-EC59-4C5A-82EA-8BAA692E8F82}" type="pres">
      <dgm:prSet presAssocID="{75711269-0A14-4771-84B8-623D167EFE4B}" presName="bgRect" presStyleLbl="bgShp" presStyleIdx="0" presStyleCnt="4"/>
      <dgm:spPr/>
    </dgm:pt>
    <dgm:pt modelId="{1D00A90C-7192-40D1-9248-07B8F131E5EF}" type="pres">
      <dgm:prSet presAssocID="{75711269-0A14-4771-84B8-623D167EFE4B}"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ank"/>
        </a:ext>
      </dgm:extLst>
    </dgm:pt>
    <dgm:pt modelId="{5F46039E-D93C-46D1-9CB8-138FC4D70CE3}" type="pres">
      <dgm:prSet presAssocID="{75711269-0A14-4771-84B8-623D167EFE4B}" presName="spaceRect" presStyleCnt="0"/>
      <dgm:spPr/>
    </dgm:pt>
    <dgm:pt modelId="{1253706F-7760-44C9-A856-FBCB26836E61}" type="pres">
      <dgm:prSet presAssocID="{75711269-0A14-4771-84B8-623D167EFE4B}" presName="parTx" presStyleLbl="revTx" presStyleIdx="0" presStyleCnt="4">
        <dgm:presLayoutVars>
          <dgm:chMax val="0"/>
          <dgm:chPref val="0"/>
        </dgm:presLayoutVars>
      </dgm:prSet>
      <dgm:spPr/>
    </dgm:pt>
    <dgm:pt modelId="{1EC40F21-B6B2-4FD3-94CC-17A87AB9805A}" type="pres">
      <dgm:prSet presAssocID="{47A71105-B63F-4797-AF91-317976E68DBA}" presName="sibTrans" presStyleCnt="0"/>
      <dgm:spPr/>
    </dgm:pt>
    <dgm:pt modelId="{78B674F6-AD1E-46ED-892A-F5E266E4802D}" type="pres">
      <dgm:prSet presAssocID="{71677B9C-4D91-46EA-8B52-239E8D353A74}" presName="compNode" presStyleCnt="0"/>
      <dgm:spPr/>
    </dgm:pt>
    <dgm:pt modelId="{A2960C7F-516A-420F-A8F1-7BB421CE508F}" type="pres">
      <dgm:prSet presAssocID="{71677B9C-4D91-46EA-8B52-239E8D353A74}" presName="bgRect" presStyleLbl="bgShp" presStyleIdx="1" presStyleCnt="4"/>
      <dgm:spPr/>
    </dgm:pt>
    <dgm:pt modelId="{840E0EC4-7783-4088-A9D9-AC3B91E06912}" type="pres">
      <dgm:prSet presAssocID="{71677B9C-4D91-46EA-8B52-239E8D353A74}"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CE17AA99-42F6-4A92-B170-A4C56F1F0627}" type="pres">
      <dgm:prSet presAssocID="{71677B9C-4D91-46EA-8B52-239E8D353A74}" presName="spaceRect" presStyleCnt="0"/>
      <dgm:spPr/>
    </dgm:pt>
    <dgm:pt modelId="{BE88B7CD-34C1-4163-B090-51FC40397D0B}" type="pres">
      <dgm:prSet presAssocID="{71677B9C-4D91-46EA-8B52-239E8D353A74}" presName="parTx" presStyleLbl="revTx" presStyleIdx="1" presStyleCnt="4">
        <dgm:presLayoutVars>
          <dgm:chMax val="0"/>
          <dgm:chPref val="0"/>
        </dgm:presLayoutVars>
      </dgm:prSet>
      <dgm:spPr/>
    </dgm:pt>
    <dgm:pt modelId="{F55EEFBD-8BF5-4DC7-8CA7-4E2713E70741}" type="pres">
      <dgm:prSet presAssocID="{2ED445BC-D1A3-4010-B417-38300BBE3020}" presName="sibTrans" presStyleCnt="0"/>
      <dgm:spPr/>
    </dgm:pt>
    <dgm:pt modelId="{718F5482-7A0D-AC46-A683-FBF5EA4E4542}" type="pres">
      <dgm:prSet presAssocID="{1FC1D013-2A51-4440-95E8-8276DBEC205C}" presName="compNode" presStyleCnt="0"/>
      <dgm:spPr/>
    </dgm:pt>
    <dgm:pt modelId="{917C9D3B-13F5-1D40-8801-A1A59B62EC15}" type="pres">
      <dgm:prSet presAssocID="{1FC1D013-2A51-4440-95E8-8276DBEC205C}" presName="bgRect" presStyleLbl="bgShp" presStyleIdx="2" presStyleCnt="4"/>
      <dgm:spPr/>
    </dgm:pt>
    <dgm:pt modelId="{4A143738-8CAA-B94A-8EC4-6D650A157EE2}" type="pres">
      <dgm:prSet presAssocID="{1FC1D013-2A51-4440-95E8-8276DBEC205C}"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0D9B2132-75DD-E043-85C1-C3BF8231A669}" type="pres">
      <dgm:prSet presAssocID="{1FC1D013-2A51-4440-95E8-8276DBEC205C}" presName="spaceRect" presStyleCnt="0"/>
      <dgm:spPr/>
    </dgm:pt>
    <dgm:pt modelId="{E37CC0AA-77EB-CD49-907A-D25CCFC2349B}" type="pres">
      <dgm:prSet presAssocID="{1FC1D013-2A51-4440-95E8-8276DBEC205C}" presName="parTx" presStyleLbl="revTx" presStyleIdx="2" presStyleCnt="4">
        <dgm:presLayoutVars>
          <dgm:chMax val="0"/>
          <dgm:chPref val="0"/>
        </dgm:presLayoutVars>
      </dgm:prSet>
      <dgm:spPr/>
    </dgm:pt>
    <dgm:pt modelId="{90E0E68E-3B97-7148-8916-E13C97A5B57F}" type="pres">
      <dgm:prSet presAssocID="{33EA2A41-D552-C54D-97E3-2C26EBE60B66}" presName="sibTrans" presStyleCnt="0"/>
      <dgm:spPr/>
    </dgm:pt>
    <dgm:pt modelId="{159237BB-47BC-44E4-863E-BC7C65C1B457}" type="pres">
      <dgm:prSet presAssocID="{E6E47B1F-5F56-4BD1-8A1C-04408592F498}" presName="compNode" presStyleCnt="0"/>
      <dgm:spPr/>
    </dgm:pt>
    <dgm:pt modelId="{7173BED1-AA5E-48B6-ACB9-476B5366F750}" type="pres">
      <dgm:prSet presAssocID="{E6E47B1F-5F56-4BD1-8A1C-04408592F498}" presName="bgRect" presStyleLbl="bgShp" presStyleIdx="3" presStyleCnt="4"/>
      <dgm:spPr/>
    </dgm:pt>
    <dgm:pt modelId="{440C613F-1891-47FE-8499-735471664AA9}" type="pres">
      <dgm:prSet presAssocID="{E6E47B1F-5F56-4BD1-8A1C-04408592F498}"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9E4742D8-6DCB-40F1-AC09-A4C136633DE3}" type="pres">
      <dgm:prSet presAssocID="{E6E47B1F-5F56-4BD1-8A1C-04408592F498}" presName="spaceRect" presStyleCnt="0"/>
      <dgm:spPr/>
    </dgm:pt>
    <dgm:pt modelId="{8DF5D83C-2085-4C26-B275-9E53B9FFB0C9}" type="pres">
      <dgm:prSet presAssocID="{E6E47B1F-5F56-4BD1-8A1C-04408592F498}" presName="parTx" presStyleLbl="revTx" presStyleIdx="3" presStyleCnt="4">
        <dgm:presLayoutVars>
          <dgm:chMax val="0"/>
          <dgm:chPref val="0"/>
        </dgm:presLayoutVars>
      </dgm:prSet>
      <dgm:spPr/>
    </dgm:pt>
  </dgm:ptLst>
  <dgm:cxnLst>
    <dgm:cxn modelId="{269BDA0D-6F0E-6B46-A7E4-9076122C04EB}" type="presOf" srcId="{71677B9C-4D91-46EA-8B52-239E8D353A74}" destId="{BE88B7CD-34C1-4163-B090-51FC40397D0B}" srcOrd="0" destOrd="0" presId="urn:microsoft.com/office/officeart/2018/2/layout/IconVerticalSolidList"/>
    <dgm:cxn modelId="{E4F53811-6C8E-1849-B260-C3981AB1E161}" type="presOf" srcId="{E6E47B1F-5F56-4BD1-8A1C-04408592F498}" destId="{8DF5D83C-2085-4C26-B275-9E53B9FFB0C9}" srcOrd="0" destOrd="0" presId="urn:microsoft.com/office/officeart/2018/2/layout/IconVerticalSolidList"/>
    <dgm:cxn modelId="{0DD3A377-7D4E-4609-AF27-4EF6B1AC43D4}" srcId="{5C48E5F6-05F1-4D7F-BE8C-DBFC523B47E5}" destId="{75711269-0A14-4771-84B8-623D167EFE4B}" srcOrd="0" destOrd="0" parTransId="{3F62B0FA-D69A-4A28-98DC-5F8FFF37F1DD}" sibTransId="{47A71105-B63F-4797-AF91-317976E68DBA}"/>
    <dgm:cxn modelId="{2300477B-A4E4-4738-A285-7361CB31CA51}" srcId="{5C48E5F6-05F1-4D7F-BE8C-DBFC523B47E5}" destId="{71677B9C-4D91-46EA-8B52-239E8D353A74}" srcOrd="1" destOrd="0" parTransId="{51E805F2-F2C4-4226-B766-66C13A5ACDE4}" sibTransId="{2ED445BC-D1A3-4010-B417-38300BBE3020}"/>
    <dgm:cxn modelId="{F5CF0294-4205-964C-BFD5-1053D09ADA93}" type="presOf" srcId="{5C48E5F6-05F1-4D7F-BE8C-DBFC523B47E5}" destId="{CE2537E3-CCDF-46C2-BDDE-0771BAA703D6}" srcOrd="0" destOrd="0" presId="urn:microsoft.com/office/officeart/2018/2/layout/IconVerticalSolidList"/>
    <dgm:cxn modelId="{1F166E99-7F6F-4D4F-B9C3-1E389469C848}" type="presOf" srcId="{75711269-0A14-4771-84B8-623D167EFE4B}" destId="{1253706F-7760-44C9-A856-FBCB26836E61}" srcOrd="0" destOrd="0" presId="urn:microsoft.com/office/officeart/2018/2/layout/IconVerticalSolidList"/>
    <dgm:cxn modelId="{05FA7EBE-4303-439A-8884-76412C75185F}" srcId="{5C48E5F6-05F1-4D7F-BE8C-DBFC523B47E5}" destId="{E6E47B1F-5F56-4BD1-8A1C-04408592F498}" srcOrd="3" destOrd="0" parTransId="{4C81216E-238F-473E-BC4F-3983D0382B3E}" sibTransId="{A2C78055-3AE8-4712-B631-0E30F1ED8C4A}"/>
    <dgm:cxn modelId="{690A73C0-74E9-6D4C-92AD-8C09DDC178B1}" type="presOf" srcId="{1FC1D013-2A51-4440-95E8-8276DBEC205C}" destId="{E37CC0AA-77EB-CD49-907A-D25CCFC2349B}" srcOrd="0" destOrd="0" presId="urn:microsoft.com/office/officeart/2018/2/layout/IconVerticalSolidList"/>
    <dgm:cxn modelId="{5E8A6BF6-2AB9-4A49-88F5-66AA6D95F573}" srcId="{5C48E5F6-05F1-4D7F-BE8C-DBFC523B47E5}" destId="{1FC1D013-2A51-4440-95E8-8276DBEC205C}" srcOrd="2" destOrd="0" parTransId="{80FD6010-72C4-264B-9B2E-F932BBD2779B}" sibTransId="{33EA2A41-D552-C54D-97E3-2C26EBE60B66}"/>
    <dgm:cxn modelId="{DA3BC23F-1189-614D-9877-BACB1C5D5D24}" type="presParOf" srcId="{CE2537E3-CCDF-46C2-BDDE-0771BAA703D6}" destId="{EAB86CB2-74B4-4A25-98AA-C7516D49B9FE}" srcOrd="0" destOrd="0" presId="urn:microsoft.com/office/officeart/2018/2/layout/IconVerticalSolidList"/>
    <dgm:cxn modelId="{5A0611A6-3B73-7D45-B59E-041DD4454D0A}" type="presParOf" srcId="{EAB86CB2-74B4-4A25-98AA-C7516D49B9FE}" destId="{43FEC60D-EC59-4C5A-82EA-8BAA692E8F82}" srcOrd="0" destOrd="0" presId="urn:microsoft.com/office/officeart/2018/2/layout/IconVerticalSolidList"/>
    <dgm:cxn modelId="{3B905957-6CA4-8449-9713-D983A23EE8B3}" type="presParOf" srcId="{EAB86CB2-74B4-4A25-98AA-C7516D49B9FE}" destId="{1D00A90C-7192-40D1-9248-07B8F131E5EF}" srcOrd="1" destOrd="0" presId="urn:microsoft.com/office/officeart/2018/2/layout/IconVerticalSolidList"/>
    <dgm:cxn modelId="{E8AE9E2C-C27D-5C4A-9044-FF6BBA532B06}" type="presParOf" srcId="{EAB86CB2-74B4-4A25-98AA-C7516D49B9FE}" destId="{5F46039E-D93C-46D1-9CB8-138FC4D70CE3}" srcOrd="2" destOrd="0" presId="urn:microsoft.com/office/officeart/2018/2/layout/IconVerticalSolidList"/>
    <dgm:cxn modelId="{2291390F-BF2B-974E-AEC0-789783FF35DA}" type="presParOf" srcId="{EAB86CB2-74B4-4A25-98AA-C7516D49B9FE}" destId="{1253706F-7760-44C9-A856-FBCB26836E61}" srcOrd="3" destOrd="0" presId="urn:microsoft.com/office/officeart/2018/2/layout/IconVerticalSolidList"/>
    <dgm:cxn modelId="{768AEF3E-2852-9844-BC09-9DCF3E4A496C}" type="presParOf" srcId="{CE2537E3-CCDF-46C2-BDDE-0771BAA703D6}" destId="{1EC40F21-B6B2-4FD3-94CC-17A87AB9805A}" srcOrd="1" destOrd="0" presId="urn:microsoft.com/office/officeart/2018/2/layout/IconVerticalSolidList"/>
    <dgm:cxn modelId="{18E9EB2F-58E4-8A40-9604-7A716D6C1849}" type="presParOf" srcId="{CE2537E3-CCDF-46C2-BDDE-0771BAA703D6}" destId="{78B674F6-AD1E-46ED-892A-F5E266E4802D}" srcOrd="2" destOrd="0" presId="urn:microsoft.com/office/officeart/2018/2/layout/IconVerticalSolidList"/>
    <dgm:cxn modelId="{11C1560F-C1E6-0640-B2F3-5A87EF9A4657}" type="presParOf" srcId="{78B674F6-AD1E-46ED-892A-F5E266E4802D}" destId="{A2960C7F-516A-420F-A8F1-7BB421CE508F}" srcOrd="0" destOrd="0" presId="urn:microsoft.com/office/officeart/2018/2/layout/IconVerticalSolidList"/>
    <dgm:cxn modelId="{3B751999-1ACD-3C40-9131-3F5E8E68908E}" type="presParOf" srcId="{78B674F6-AD1E-46ED-892A-F5E266E4802D}" destId="{840E0EC4-7783-4088-A9D9-AC3B91E06912}" srcOrd="1" destOrd="0" presId="urn:microsoft.com/office/officeart/2018/2/layout/IconVerticalSolidList"/>
    <dgm:cxn modelId="{E24ED5FC-41B6-6E43-B3EE-2AC1E69E3ADE}" type="presParOf" srcId="{78B674F6-AD1E-46ED-892A-F5E266E4802D}" destId="{CE17AA99-42F6-4A92-B170-A4C56F1F0627}" srcOrd="2" destOrd="0" presId="urn:microsoft.com/office/officeart/2018/2/layout/IconVerticalSolidList"/>
    <dgm:cxn modelId="{47D6DDA4-D641-E64C-A057-241C705D05D6}" type="presParOf" srcId="{78B674F6-AD1E-46ED-892A-F5E266E4802D}" destId="{BE88B7CD-34C1-4163-B090-51FC40397D0B}" srcOrd="3" destOrd="0" presId="urn:microsoft.com/office/officeart/2018/2/layout/IconVerticalSolidList"/>
    <dgm:cxn modelId="{BF874119-4AB2-A646-B238-24DA67072DC4}" type="presParOf" srcId="{CE2537E3-CCDF-46C2-BDDE-0771BAA703D6}" destId="{F55EEFBD-8BF5-4DC7-8CA7-4E2713E70741}" srcOrd="3" destOrd="0" presId="urn:microsoft.com/office/officeart/2018/2/layout/IconVerticalSolidList"/>
    <dgm:cxn modelId="{4A4647B4-B835-F840-B4AD-98E4E61564B0}" type="presParOf" srcId="{CE2537E3-CCDF-46C2-BDDE-0771BAA703D6}" destId="{718F5482-7A0D-AC46-A683-FBF5EA4E4542}" srcOrd="4" destOrd="0" presId="urn:microsoft.com/office/officeart/2018/2/layout/IconVerticalSolidList"/>
    <dgm:cxn modelId="{3F0B44D9-CC8C-B642-8749-F0ED598EDFC5}" type="presParOf" srcId="{718F5482-7A0D-AC46-A683-FBF5EA4E4542}" destId="{917C9D3B-13F5-1D40-8801-A1A59B62EC15}" srcOrd="0" destOrd="0" presId="urn:microsoft.com/office/officeart/2018/2/layout/IconVerticalSolidList"/>
    <dgm:cxn modelId="{C69DF8AE-0BE3-EE44-A154-754F914A5673}" type="presParOf" srcId="{718F5482-7A0D-AC46-A683-FBF5EA4E4542}" destId="{4A143738-8CAA-B94A-8EC4-6D650A157EE2}" srcOrd="1" destOrd="0" presId="urn:microsoft.com/office/officeart/2018/2/layout/IconVerticalSolidList"/>
    <dgm:cxn modelId="{CB50485C-B85D-FF46-96F5-B93DEA9D0B65}" type="presParOf" srcId="{718F5482-7A0D-AC46-A683-FBF5EA4E4542}" destId="{0D9B2132-75DD-E043-85C1-C3BF8231A669}" srcOrd="2" destOrd="0" presId="urn:microsoft.com/office/officeart/2018/2/layout/IconVerticalSolidList"/>
    <dgm:cxn modelId="{AE870EFF-BFB9-2E4D-A932-C5AE1438B818}" type="presParOf" srcId="{718F5482-7A0D-AC46-A683-FBF5EA4E4542}" destId="{E37CC0AA-77EB-CD49-907A-D25CCFC2349B}" srcOrd="3" destOrd="0" presId="urn:microsoft.com/office/officeart/2018/2/layout/IconVerticalSolidList"/>
    <dgm:cxn modelId="{C15F158B-F8DF-724F-8009-458DA5EB1181}" type="presParOf" srcId="{CE2537E3-CCDF-46C2-BDDE-0771BAA703D6}" destId="{90E0E68E-3B97-7148-8916-E13C97A5B57F}" srcOrd="5" destOrd="0" presId="urn:microsoft.com/office/officeart/2018/2/layout/IconVerticalSolidList"/>
    <dgm:cxn modelId="{4705C123-04E5-4344-80C5-796F0C51A453}" type="presParOf" srcId="{CE2537E3-CCDF-46C2-BDDE-0771BAA703D6}" destId="{159237BB-47BC-44E4-863E-BC7C65C1B457}" srcOrd="6" destOrd="0" presId="urn:microsoft.com/office/officeart/2018/2/layout/IconVerticalSolidList"/>
    <dgm:cxn modelId="{B3BD28E8-755C-BD4F-953D-839053D2347C}" type="presParOf" srcId="{159237BB-47BC-44E4-863E-BC7C65C1B457}" destId="{7173BED1-AA5E-48B6-ACB9-476B5366F750}" srcOrd="0" destOrd="0" presId="urn:microsoft.com/office/officeart/2018/2/layout/IconVerticalSolidList"/>
    <dgm:cxn modelId="{2A791681-6C75-6144-9DF3-068A54DFF843}" type="presParOf" srcId="{159237BB-47BC-44E4-863E-BC7C65C1B457}" destId="{440C613F-1891-47FE-8499-735471664AA9}" srcOrd="1" destOrd="0" presId="urn:microsoft.com/office/officeart/2018/2/layout/IconVerticalSolidList"/>
    <dgm:cxn modelId="{B143019B-832B-0044-8BDD-989BADD00B4C}" type="presParOf" srcId="{159237BB-47BC-44E4-863E-BC7C65C1B457}" destId="{9E4742D8-6DCB-40F1-AC09-A4C136633DE3}" srcOrd="2" destOrd="0" presId="urn:microsoft.com/office/officeart/2018/2/layout/IconVerticalSolidList"/>
    <dgm:cxn modelId="{962E27F9-0A9C-924D-9571-B0CAF8143A51}" type="presParOf" srcId="{159237BB-47BC-44E4-863E-BC7C65C1B457}" destId="{8DF5D83C-2085-4C26-B275-9E53B9FFB0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6D0B-3AB6-49A9-938C-909FC13DABE3}">
      <dsp:nvSpPr>
        <dsp:cNvPr id="0" name=""/>
        <dsp:cNvSpPr/>
      </dsp:nvSpPr>
      <dsp:spPr>
        <a:xfrm>
          <a:off x="987737" y="248826"/>
          <a:ext cx="1047786" cy="919082"/>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t="-7000" b="-7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28B23-3BEB-47BE-A886-73EDF341A359}">
      <dsp:nvSpPr>
        <dsp:cNvPr id="0" name=""/>
        <dsp:cNvSpPr/>
      </dsp:nvSpPr>
      <dsp:spPr>
        <a:xfrm>
          <a:off x="14793" y="1319514"/>
          <a:ext cx="2993675" cy="39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latin typeface="Aptos Display" panose="02110004020202020204"/>
            </a:rPr>
            <a:t>Data &amp; Policy</a:t>
          </a:r>
          <a:r>
            <a:rPr lang="en-US" sz="2300" kern="1200"/>
            <a:t> Analysis</a:t>
          </a:r>
        </a:p>
      </dsp:txBody>
      <dsp:txXfrm>
        <a:off x="14793" y="1319514"/>
        <a:ext cx="2993675" cy="393892"/>
      </dsp:txXfrm>
    </dsp:sp>
    <dsp:sp modelId="{025553EC-7C3A-43DF-A63C-264E3B842E5C}">
      <dsp:nvSpPr>
        <dsp:cNvPr id="0" name=""/>
        <dsp:cNvSpPr/>
      </dsp:nvSpPr>
      <dsp:spPr>
        <a:xfrm>
          <a:off x="14793" y="1783920"/>
          <a:ext cx="2993675" cy="1990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Tx/>
            <a:buNone/>
          </a:pPr>
          <a:r>
            <a:rPr lang="en-US" sz="1700" kern="1200">
              <a:latin typeface="Aptos Display" panose="02110004020202020204"/>
            </a:rPr>
            <a:t>Use</a:t>
          </a:r>
          <a:r>
            <a:rPr lang="en-US" sz="1700" kern="1200"/>
            <a:t> data </a:t>
          </a:r>
          <a:r>
            <a:rPr lang="en-US" sz="1700" kern="1200">
              <a:latin typeface="Aptos Display" panose="02110004020202020204"/>
            </a:rPr>
            <a:t>sets and tools to </a:t>
          </a:r>
          <a:r>
            <a:rPr lang="en-US" sz="1700" kern="1200"/>
            <a:t>understand the impact and influence of federal policy and regulations</a:t>
          </a:r>
          <a:r>
            <a:rPr lang="en-US" sz="1700" kern="1200">
              <a:latin typeface="Aptos Display" panose="02110004020202020204"/>
            </a:rPr>
            <a:t> as well as to create data visualizations</a:t>
          </a:r>
          <a:r>
            <a:rPr lang="en-US" sz="1700" kern="1200"/>
            <a:t>.</a:t>
          </a:r>
        </a:p>
        <a:p>
          <a:pPr marL="0" lvl="0" indent="0" algn="l" defTabSz="755650">
            <a:lnSpc>
              <a:spcPct val="100000"/>
            </a:lnSpc>
            <a:spcBef>
              <a:spcPct val="0"/>
            </a:spcBef>
            <a:spcAft>
              <a:spcPct val="35000"/>
            </a:spcAft>
            <a:buFontTx/>
            <a:buNone/>
          </a:pPr>
          <a:r>
            <a:rPr lang="en-US" sz="1700" kern="1200">
              <a:latin typeface="Aptos Display" panose="02110004020202020204"/>
            </a:rPr>
            <a:t>Leverage</a:t>
          </a:r>
          <a:r>
            <a:rPr lang="en-US" sz="1700" kern="1200"/>
            <a:t> </a:t>
          </a:r>
          <a:r>
            <a:rPr lang="en-US" sz="1700" kern="1200">
              <a:latin typeface="+mn-lt"/>
            </a:rPr>
            <a:t>institutional data to understand cross cutting issues of importance to AAU members. </a:t>
          </a:r>
        </a:p>
      </dsp:txBody>
      <dsp:txXfrm>
        <a:off x="14793" y="1783920"/>
        <a:ext cx="2993675" cy="1990612"/>
      </dsp:txXfrm>
    </dsp:sp>
    <dsp:sp modelId="{FCF1BBFC-FC3D-4E43-90BF-EB27F178C441}">
      <dsp:nvSpPr>
        <dsp:cNvPr id="0" name=""/>
        <dsp:cNvSpPr/>
      </dsp:nvSpPr>
      <dsp:spPr>
        <a:xfrm>
          <a:off x="4505306" y="248826"/>
          <a:ext cx="1047786" cy="919082"/>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t="-7000" b="-7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C2A8AE-0D2F-43E6-A7A4-4A6388EBAA2D}">
      <dsp:nvSpPr>
        <dsp:cNvPr id="0" name=""/>
        <dsp:cNvSpPr/>
      </dsp:nvSpPr>
      <dsp:spPr>
        <a:xfrm>
          <a:off x="3532362" y="1319514"/>
          <a:ext cx="2993675" cy="39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Institutional Policy</a:t>
          </a:r>
        </a:p>
      </dsp:txBody>
      <dsp:txXfrm>
        <a:off x="3532362" y="1319514"/>
        <a:ext cx="2993675" cy="393892"/>
      </dsp:txXfrm>
    </dsp:sp>
    <dsp:sp modelId="{F694B3C0-87A4-4F42-A4CB-562913A9BBB8}">
      <dsp:nvSpPr>
        <dsp:cNvPr id="0" name=""/>
        <dsp:cNvSpPr/>
      </dsp:nvSpPr>
      <dsp:spPr>
        <a:xfrm>
          <a:off x="3532362" y="1783920"/>
          <a:ext cx="2993675" cy="1990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Strategic initiatives with member campuses to advance institutional priorities related to research and education.</a:t>
          </a:r>
        </a:p>
        <a:p>
          <a:pPr marL="0" lvl="0" indent="0" algn="l" defTabSz="755650">
            <a:lnSpc>
              <a:spcPct val="100000"/>
            </a:lnSpc>
            <a:spcBef>
              <a:spcPct val="0"/>
            </a:spcBef>
            <a:spcAft>
              <a:spcPct val="35000"/>
            </a:spcAft>
            <a:buNone/>
          </a:pPr>
          <a:r>
            <a:rPr lang="en-US" sz="1700" kern="1200"/>
            <a:t>Help member campuses be responsive to</a:t>
          </a:r>
          <a:r>
            <a:rPr lang="en-US" sz="1700" kern="1200">
              <a:latin typeface="Aptos Display" panose="02110004020202020204"/>
            </a:rPr>
            <a:t> opportunities and challenges confronting leading research universities</a:t>
          </a:r>
          <a:r>
            <a:rPr lang="en-US" sz="1700" kern="1200"/>
            <a:t>. </a:t>
          </a:r>
        </a:p>
        <a:p>
          <a:pPr marL="0" lvl="0" indent="0" algn="l" defTabSz="755650">
            <a:lnSpc>
              <a:spcPct val="100000"/>
            </a:lnSpc>
            <a:spcBef>
              <a:spcPct val="0"/>
            </a:spcBef>
            <a:spcAft>
              <a:spcPct val="35000"/>
            </a:spcAft>
            <a:buNone/>
          </a:pPr>
          <a:r>
            <a:rPr lang="en-US" sz="1700" kern="1200"/>
            <a:t>Represent AAU campuses in national forums. </a:t>
          </a:r>
        </a:p>
      </dsp:txBody>
      <dsp:txXfrm>
        <a:off x="3532362" y="1783920"/>
        <a:ext cx="2993675" cy="1990612"/>
      </dsp:txXfrm>
    </dsp:sp>
    <dsp:sp modelId="{59D6D0E3-5B8C-441F-AFFE-E69EE43FE9FA}">
      <dsp:nvSpPr>
        <dsp:cNvPr id="0" name=""/>
        <dsp:cNvSpPr/>
      </dsp:nvSpPr>
      <dsp:spPr>
        <a:xfrm>
          <a:off x="8022875" y="248826"/>
          <a:ext cx="1047786" cy="91908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CA1984-3FED-4017-AE00-C11298A83798}">
      <dsp:nvSpPr>
        <dsp:cNvPr id="0" name=""/>
        <dsp:cNvSpPr/>
      </dsp:nvSpPr>
      <dsp:spPr>
        <a:xfrm>
          <a:off x="7049931" y="1319514"/>
          <a:ext cx="2993675" cy="39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Public Opinion Research</a:t>
          </a:r>
        </a:p>
      </dsp:txBody>
      <dsp:txXfrm>
        <a:off x="7049931" y="1319514"/>
        <a:ext cx="2993675" cy="393892"/>
      </dsp:txXfrm>
    </dsp:sp>
    <dsp:sp modelId="{11E6ECD5-B33C-4DA8-896D-642225660F40}">
      <dsp:nvSpPr>
        <dsp:cNvPr id="0" name=""/>
        <dsp:cNvSpPr/>
      </dsp:nvSpPr>
      <dsp:spPr>
        <a:xfrm>
          <a:off x="7049931" y="1783920"/>
          <a:ext cx="2993675" cy="1990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National public opinion survey research to understand higher education issues and the perception of research universities.</a:t>
          </a:r>
        </a:p>
        <a:p>
          <a:pPr marL="0" lvl="0" indent="0" algn="l" defTabSz="755650">
            <a:lnSpc>
              <a:spcPct val="100000"/>
            </a:lnSpc>
            <a:spcBef>
              <a:spcPct val="0"/>
            </a:spcBef>
            <a:spcAft>
              <a:spcPct val="35000"/>
            </a:spcAft>
            <a:buNone/>
          </a:pPr>
          <a:r>
            <a:rPr lang="en-US" sz="1700" kern="1200"/>
            <a:t>Custom campus-based surveys for AAU members focused on internal audiences or state/regional public opinion.   </a:t>
          </a:r>
        </a:p>
      </dsp:txBody>
      <dsp:txXfrm>
        <a:off x="7049931" y="1783920"/>
        <a:ext cx="2993675" cy="1990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EC60D-EC59-4C5A-82EA-8BAA692E8F82}">
      <dsp:nvSpPr>
        <dsp:cNvPr id="0" name=""/>
        <dsp:cNvSpPr/>
      </dsp:nvSpPr>
      <dsp:spPr>
        <a:xfrm>
          <a:off x="0" y="1669"/>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0A90C-7192-40D1-9248-07B8F131E5EF}">
      <dsp:nvSpPr>
        <dsp:cNvPr id="0" name=""/>
        <dsp:cNvSpPr/>
      </dsp:nvSpPr>
      <dsp:spPr>
        <a:xfrm>
          <a:off x="256011" y="192091"/>
          <a:ext cx="465476" cy="46547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53706F-7760-44C9-A856-FBCB26836E61}">
      <dsp:nvSpPr>
        <dsp:cNvPr id="0" name=""/>
        <dsp:cNvSpPr/>
      </dsp:nvSpPr>
      <dsp:spPr>
        <a:xfrm>
          <a:off x="977499" y="16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89000">
            <a:lnSpc>
              <a:spcPct val="90000"/>
            </a:lnSpc>
            <a:spcBef>
              <a:spcPct val="0"/>
            </a:spcBef>
            <a:spcAft>
              <a:spcPct val="35000"/>
            </a:spcAft>
            <a:buNone/>
          </a:pPr>
          <a:r>
            <a:rPr lang="en-US" sz="2000" kern="1200"/>
            <a:t>Research design included understanding the opinion of both the general public, and republican policymakers and policy staff.</a:t>
          </a:r>
        </a:p>
      </dsp:txBody>
      <dsp:txXfrm>
        <a:off x="977499" y="1669"/>
        <a:ext cx="9080900" cy="846320"/>
      </dsp:txXfrm>
    </dsp:sp>
    <dsp:sp modelId="{A2960C7F-516A-420F-A8F1-7BB421CE508F}">
      <dsp:nvSpPr>
        <dsp:cNvPr id="0" name=""/>
        <dsp:cNvSpPr/>
      </dsp:nvSpPr>
      <dsp:spPr>
        <a:xfrm>
          <a:off x="0" y="1059569"/>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E0EC4-7783-4088-A9D9-AC3B91E06912}">
      <dsp:nvSpPr>
        <dsp:cNvPr id="0" name=""/>
        <dsp:cNvSpPr/>
      </dsp:nvSpPr>
      <dsp:spPr>
        <a:xfrm>
          <a:off x="256011" y="1249991"/>
          <a:ext cx="465476" cy="465476"/>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88B7CD-34C1-4163-B090-51FC40397D0B}">
      <dsp:nvSpPr>
        <dsp:cNvPr id="0" name=""/>
        <dsp:cNvSpPr/>
      </dsp:nvSpPr>
      <dsp:spPr>
        <a:xfrm>
          <a:off x="977499" y="10595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89000">
            <a:lnSpc>
              <a:spcPct val="90000"/>
            </a:lnSpc>
            <a:spcBef>
              <a:spcPct val="0"/>
            </a:spcBef>
            <a:spcAft>
              <a:spcPct val="35000"/>
            </a:spcAft>
            <a:buNone/>
          </a:pPr>
          <a:r>
            <a:rPr lang="en-US" sz="2000" kern="1200"/>
            <a:t>Greater emphasis on message development.</a:t>
          </a:r>
        </a:p>
      </dsp:txBody>
      <dsp:txXfrm>
        <a:off x="977499" y="1059569"/>
        <a:ext cx="9080900" cy="846320"/>
      </dsp:txXfrm>
    </dsp:sp>
    <dsp:sp modelId="{917C9D3B-13F5-1D40-8801-A1A59B62EC15}">
      <dsp:nvSpPr>
        <dsp:cNvPr id="0" name=""/>
        <dsp:cNvSpPr/>
      </dsp:nvSpPr>
      <dsp:spPr>
        <a:xfrm>
          <a:off x="0" y="2117470"/>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43738-8CAA-B94A-8EC4-6D650A157EE2}">
      <dsp:nvSpPr>
        <dsp:cNvPr id="0" name=""/>
        <dsp:cNvSpPr/>
      </dsp:nvSpPr>
      <dsp:spPr>
        <a:xfrm>
          <a:off x="256011" y="2307892"/>
          <a:ext cx="465476" cy="465476"/>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7CC0AA-77EB-CD49-907A-D25CCFC2349B}">
      <dsp:nvSpPr>
        <dsp:cNvPr id="0" name=""/>
        <dsp:cNvSpPr/>
      </dsp:nvSpPr>
      <dsp:spPr>
        <a:xfrm>
          <a:off x="977499" y="21174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89000">
            <a:lnSpc>
              <a:spcPct val="90000"/>
            </a:lnSpc>
            <a:spcBef>
              <a:spcPct val="0"/>
            </a:spcBef>
            <a:spcAft>
              <a:spcPct val="35000"/>
            </a:spcAft>
            <a:buNone/>
          </a:pPr>
          <a:r>
            <a:rPr lang="en-US" sz="2000" kern="1200"/>
            <a:t>Conducted grass top qualitative research:  Individual in-depth interviews with GOP policymakers, as well as focus groups with GOP policymakers and GOP primary voters. </a:t>
          </a:r>
        </a:p>
      </dsp:txBody>
      <dsp:txXfrm>
        <a:off x="977499" y="2117470"/>
        <a:ext cx="9080900" cy="846320"/>
      </dsp:txXfrm>
    </dsp:sp>
    <dsp:sp modelId="{7173BED1-AA5E-48B6-ACB9-476B5366F750}">
      <dsp:nvSpPr>
        <dsp:cNvPr id="0" name=""/>
        <dsp:cNvSpPr/>
      </dsp:nvSpPr>
      <dsp:spPr>
        <a:xfrm>
          <a:off x="0" y="3175370"/>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C613F-1891-47FE-8499-735471664AA9}">
      <dsp:nvSpPr>
        <dsp:cNvPr id="0" name=""/>
        <dsp:cNvSpPr/>
      </dsp:nvSpPr>
      <dsp:spPr>
        <a:xfrm>
          <a:off x="256011" y="3365792"/>
          <a:ext cx="465476" cy="465476"/>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F5D83C-2085-4C26-B275-9E53B9FFB0C9}">
      <dsp:nvSpPr>
        <dsp:cNvPr id="0" name=""/>
        <dsp:cNvSpPr/>
      </dsp:nvSpPr>
      <dsp:spPr>
        <a:xfrm>
          <a:off x="977499" y="31753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89000">
            <a:lnSpc>
              <a:spcPct val="90000"/>
            </a:lnSpc>
            <a:spcBef>
              <a:spcPct val="0"/>
            </a:spcBef>
            <a:spcAft>
              <a:spcPct val="35000"/>
            </a:spcAft>
            <a:buNone/>
          </a:pPr>
          <a:r>
            <a:rPr lang="en-US" sz="2000" b="0" kern="1200"/>
            <a:t>Two quantitative surveys: </a:t>
          </a:r>
          <a:r>
            <a:rPr lang="en-US" sz="2000" kern="1200"/>
            <a:t>1) Republican policy elites in the D.C. area. 2) National registered voters with an oversample of Republican primary voters.  </a:t>
          </a:r>
        </a:p>
      </dsp:txBody>
      <dsp:txXfrm>
        <a:off x="977499" y="3175370"/>
        <a:ext cx="9080900" cy="84632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BF674-C467-47ED-92B5-02470056E5A3}"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ABE47-1A9D-45B9-806B-AE179A736D55}" type="slidenum">
              <a:rPr lang="en-US" smtClean="0"/>
              <a:t>‹#›</a:t>
            </a:fld>
            <a:endParaRPr lang="en-US"/>
          </a:p>
        </p:txBody>
      </p:sp>
    </p:spTree>
    <p:extLst>
      <p:ext uri="{BB962C8B-B14F-4D97-AF65-F5344CB8AC3E}">
        <p14:creationId xmlns:p14="http://schemas.microsoft.com/office/powerpoint/2010/main" val="287551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E7C7-AD21-6C36-861B-13120761C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94713-1B1B-908E-4A9B-BC1EAD5C1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EE3B7-41E6-83E1-E115-8626913FCBD0}"/>
              </a:ext>
            </a:extLst>
          </p:cNvPr>
          <p:cNvSpPr>
            <a:spLocks noGrp="1"/>
          </p:cNvSpPr>
          <p:nvPr>
            <p:ph type="body" idx="1"/>
          </p:nvPr>
        </p:nvSpPr>
        <p:spPr/>
        <p:txBody>
          <a:bodyPr/>
          <a:lstStyle/>
          <a:p>
            <a:r>
              <a:rPr lang="en-US"/>
              <a:t>Economic impact, research, value, and education</a:t>
            </a:r>
          </a:p>
        </p:txBody>
      </p:sp>
      <p:sp>
        <p:nvSpPr>
          <p:cNvPr id="4" name="Slide Number Placeholder 3">
            <a:extLst>
              <a:ext uri="{FF2B5EF4-FFF2-40B4-BE49-F238E27FC236}">
                <a16:creationId xmlns:a16="http://schemas.microsoft.com/office/drawing/2014/main" id="{3EDF4FED-06AC-984F-309B-688A1A096EA4}"/>
              </a:ext>
            </a:extLst>
          </p:cNvPr>
          <p:cNvSpPr>
            <a:spLocks noGrp="1"/>
          </p:cNvSpPr>
          <p:nvPr>
            <p:ph type="sldNum" sz="quarter" idx="5"/>
          </p:nvPr>
        </p:nvSpPr>
        <p:spPr/>
        <p:txBody>
          <a:bodyPr/>
          <a:lstStyle/>
          <a:p>
            <a:fld id="{C9BABE47-1A9D-45B9-806B-AE179A736D55}" type="slidenum">
              <a:rPr lang="en-US" smtClean="0"/>
              <a:t>2</a:t>
            </a:fld>
            <a:endParaRPr lang="en-US"/>
          </a:p>
        </p:txBody>
      </p:sp>
    </p:spTree>
    <p:extLst>
      <p:ext uri="{BB962C8B-B14F-4D97-AF65-F5344CB8AC3E}">
        <p14:creationId xmlns:p14="http://schemas.microsoft.com/office/powerpoint/2010/main" val="382816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BABE47-1A9D-45B9-806B-AE179A736D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66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346BC-91CB-6643-864B-A491538EFE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397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63917-0C05-AD4F-A691-28A8A6BE5112}" type="slidenum">
              <a:rPr lang="en-US" smtClean="0"/>
              <a:t>13</a:t>
            </a:fld>
            <a:endParaRPr lang="en-US"/>
          </a:p>
        </p:txBody>
      </p:sp>
    </p:spTree>
    <p:extLst>
      <p:ext uri="{BB962C8B-B14F-4D97-AF65-F5344CB8AC3E}">
        <p14:creationId xmlns:p14="http://schemas.microsoft.com/office/powerpoint/2010/main" val="293277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810B6-A4C6-1D7C-BEA2-9FAA5D7B6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0997B-2050-9B9E-3D24-0AF4309F6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8B4A8-AC80-8797-AED6-23466E41EBED}"/>
              </a:ext>
            </a:extLst>
          </p:cNvPr>
          <p:cNvSpPr>
            <a:spLocks noGrp="1"/>
          </p:cNvSpPr>
          <p:nvPr>
            <p:ph type="body" idx="1"/>
          </p:nvPr>
        </p:nvSpPr>
        <p:spPr/>
        <p:txBody>
          <a:bodyPr/>
          <a:lstStyle/>
          <a:p>
            <a:endParaRPr lang="en-US"/>
          </a:p>
          <a:p>
            <a:endParaRPr lang="en-US"/>
          </a:p>
          <a:p>
            <a:endParaRPr lang="en-US"/>
          </a:p>
        </p:txBody>
      </p:sp>
      <p:sp>
        <p:nvSpPr>
          <p:cNvPr id="4" name="Slide Number Placeholder 3">
            <a:extLst>
              <a:ext uri="{FF2B5EF4-FFF2-40B4-BE49-F238E27FC236}">
                <a16:creationId xmlns:a16="http://schemas.microsoft.com/office/drawing/2014/main" id="{1464F18A-6BD3-6AC3-1A75-59F4C3DED8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346BC-91CB-6643-864B-A491538EFE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547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brand perception campaign we developed was named “Break Through,” a double meaning, the noun of which (i.e. one word “breakthrough”) connotes major, beneficial scientific advancements.  But as two words it’s also a disruptive action VERB: America’s leading research universities DON’T sit on their laurels and DON’T do this work FOR THEMSELVES but are at work every day to “break through” to solve problems facing individuals and families, communities, and the nation.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BABE47-1A9D-45B9-806B-AE179A736D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17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D353A1-30EE-2E4C-AD62-0A286BF27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571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D8500E2-ACB8-451D-8AA3-B954D6ECBD99}"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8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A8D40-0E05-4AC1-9C5D-427DEC31E8BE}"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272572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E79E63-E818-4AF6-8AF8-51B24844DDFA}"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05947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Option 1">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B2CDB-5BAC-2C63-8F26-6AC009C953F5}"/>
              </a:ext>
            </a:extLst>
          </p:cNvPr>
          <p:cNvPicPr>
            <a:picLocks noChangeAspect="1"/>
          </p:cNvPicPr>
          <p:nvPr userDrawn="1"/>
        </p:nvPicPr>
        <p:blipFill>
          <a:blip r:embed="rId2"/>
          <a:stretch>
            <a:fillRect/>
          </a:stretch>
        </p:blipFill>
        <p:spPr>
          <a:xfrm>
            <a:off x="353832" y="44948"/>
            <a:ext cx="1241675" cy="789695"/>
          </a:xfrm>
          <a:prstGeom prst="rect">
            <a:avLst/>
          </a:prstGeom>
        </p:spPr>
      </p:pic>
      <p:sp>
        <p:nvSpPr>
          <p:cNvPr id="2" name="Title 1"/>
          <p:cNvSpPr>
            <a:spLocks noGrp="1"/>
          </p:cNvSpPr>
          <p:nvPr>
            <p:ph type="ctrTitle"/>
          </p:nvPr>
        </p:nvSpPr>
        <p:spPr>
          <a:xfrm>
            <a:off x="374999" y="2143271"/>
            <a:ext cx="8776259" cy="3207662"/>
          </a:xfrm>
        </p:spPr>
        <p:txBody>
          <a:bodyPr anchor="t" anchorCtr="0"/>
          <a:lstStyle>
            <a:lvl1pPr algn="l">
              <a:defRPr sz="6000">
                <a:solidFill>
                  <a:schemeClr val="bg1"/>
                </a:solidFill>
                <a:latin typeface="+mj-lt"/>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b="1" i="0">
                <a:solidFill>
                  <a:schemeClr val="bg1"/>
                </a:solidFill>
                <a:latin typeface="Source Sans 3 SemiBold" panose="020B0303030403020204" pitchFamily="34" charset="0"/>
              </a:defRPr>
            </a:lvl1pPr>
          </a:lstStyle>
          <a:p>
            <a:endParaRPr lang="en-US"/>
          </a:p>
        </p:txBody>
      </p:sp>
      <p:sp>
        <p:nvSpPr>
          <p:cNvPr id="18" name="Text Placeholder 17">
            <a:extLst>
              <a:ext uri="{FF2B5EF4-FFF2-40B4-BE49-F238E27FC236}">
                <a16:creationId xmlns:a16="http://schemas.microsoft.com/office/drawing/2014/main" id="{7C692446-AAEB-1B2F-31D7-D6D1EEC083B5}"/>
              </a:ext>
            </a:extLst>
          </p:cNvPr>
          <p:cNvSpPr>
            <a:spLocks noGrp="1"/>
          </p:cNvSpPr>
          <p:nvPr>
            <p:ph type="body" sz="quarter" idx="12" hasCustomPrompt="1"/>
          </p:nvPr>
        </p:nvSpPr>
        <p:spPr>
          <a:xfrm>
            <a:off x="374998" y="1683738"/>
            <a:ext cx="4419865" cy="178929"/>
          </a:xfrm>
        </p:spPr>
        <p:txBody>
          <a:bodyPr>
            <a:noAutofit/>
          </a:bodyPr>
          <a:lstStyle>
            <a:lvl1pPr>
              <a:defRPr sz="1167" b="1" i="0" cap="all" spc="100" baseline="0">
                <a:solidFill>
                  <a:schemeClr val="bg1"/>
                </a:solidFill>
                <a:latin typeface="Source Sans 3 SemiBold" panose="020B0303030403020204" pitchFamily="34" charset="0"/>
                <a:ea typeface="Source Sans Pro SemiBold" panose="020B0503030403020204" pitchFamily="34" charset="0"/>
              </a:defRPr>
            </a:lvl1pPr>
            <a:lvl2pPr>
              <a:defRPr sz="1167" b="1" i="0" cap="all" spc="100" baseline="0">
                <a:solidFill>
                  <a:schemeClr val="bg1"/>
                </a:solidFill>
                <a:latin typeface="Source Sans 3 SemiBold" panose="020B0303030403020204" pitchFamily="34" charset="0"/>
                <a:ea typeface="Source Sans Pro SemiBold" panose="020B0503030403020204" pitchFamily="34" charset="0"/>
              </a:defRPr>
            </a:lvl2pPr>
          </a:lstStyle>
          <a:p>
            <a:pPr lvl="0"/>
            <a:r>
              <a:rPr lang="en-US"/>
              <a:t>00.00.0000</a:t>
            </a:r>
          </a:p>
          <a:p>
            <a:pPr lvl="1"/>
            <a:endParaRPr lang="en-US"/>
          </a:p>
        </p:txBody>
      </p:sp>
      <p:pic>
        <p:nvPicPr>
          <p:cNvPr id="3" name="Graphic 2">
            <a:extLst>
              <a:ext uri="{FF2B5EF4-FFF2-40B4-BE49-F238E27FC236}">
                <a16:creationId xmlns:a16="http://schemas.microsoft.com/office/drawing/2014/main" id="{01821E1C-3AFD-9D7E-EFAE-80F4BF9607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902067" y="347298"/>
            <a:ext cx="822960" cy="234481"/>
          </a:xfrm>
          <a:prstGeom prst="rect">
            <a:avLst/>
          </a:prstGeom>
        </p:spPr>
      </p:pic>
      <p:sp>
        <p:nvSpPr>
          <p:cNvPr id="4" name="TextBox 3">
            <a:extLst>
              <a:ext uri="{FF2B5EF4-FFF2-40B4-BE49-F238E27FC236}">
                <a16:creationId xmlns:a16="http://schemas.microsoft.com/office/drawing/2014/main" id="{E7EA74B4-8DD3-7B91-9B5D-50C51BFE54B2}"/>
              </a:ext>
            </a:extLst>
          </p:cNvPr>
          <p:cNvSpPr txBox="1"/>
          <p:nvPr userDrawn="1"/>
        </p:nvSpPr>
        <p:spPr>
          <a:xfrm>
            <a:off x="1590805" y="336297"/>
            <a:ext cx="248786" cy="271934"/>
          </a:xfrm>
          <a:prstGeom prst="rect">
            <a:avLst/>
          </a:prstGeom>
          <a:noFill/>
        </p:spPr>
        <p:txBody>
          <a:bodyPr wrap="none" rtlCol="0">
            <a:spAutoFit/>
          </a:bodyPr>
          <a:lstStyle/>
          <a:p>
            <a:pPr algn="ctr"/>
            <a:r>
              <a:rPr lang="en-US" sz="1167">
                <a:solidFill>
                  <a:schemeClr val="bg1"/>
                </a:solidFill>
              </a:rPr>
              <a:t>x</a:t>
            </a:r>
          </a:p>
        </p:txBody>
      </p:sp>
    </p:spTree>
    <p:extLst>
      <p:ext uri="{BB962C8B-B14F-4D97-AF65-F5344CB8AC3E}">
        <p14:creationId xmlns:p14="http://schemas.microsoft.com/office/powerpoint/2010/main" val="344691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0F56021-7BDA-9FF8-1D9E-FC691B4DF022}"/>
              </a:ext>
            </a:extLst>
          </p:cNvPr>
          <p:cNvSpPr>
            <a:spLocks noGrp="1"/>
          </p:cNvSpPr>
          <p:nvPr>
            <p:ph type="pic" sz="quarter" idx="15" hasCustomPrompt="1"/>
          </p:nvPr>
        </p:nvSpPr>
        <p:spPr>
          <a:xfrm>
            <a:off x="0" y="0"/>
            <a:ext cx="12192000" cy="6858000"/>
          </a:xfrm>
          <a:solidFill>
            <a:schemeClr val="bg1">
              <a:lumMod val="95000"/>
            </a:schemeClr>
          </a:solidFill>
        </p:spPr>
        <p:txBody>
          <a:bodyPr anchor="ctr" anchorCtr="0"/>
          <a:lstStyle>
            <a:lvl1pPr algn="ctr">
              <a:defRPr/>
            </a:lvl1pPr>
          </a:lstStyle>
          <a:p>
            <a:r>
              <a:rPr lang="en-US"/>
              <a:t>Insert Background Image from Box Library</a:t>
            </a:r>
          </a:p>
        </p:txBody>
      </p:sp>
      <p:sp>
        <p:nvSpPr>
          <p:cNvPr id="2" name="Title 1"/>
          <p:cNvSpPr>
            <a:spLocks noGrp="1"/>
          </p:cNvSpPr>
          <p:nvPr>
            <p:ph type="ctrTitle"/>
          </p:nvPr>
        </p:nvSpPr>
        <p:spPr>
          <a:xfrm>
            <a:off x="374999" y="2143271"/>
            <a:ext cx="8776259" cy="3207662"/>
          </a:xfrm>
        </p:spPr>
        <p:txBody>
          <a:bodyPr anchor="t" anchorCtr="0"/>
          <a:lstStyle>
            <a:lvl1pPr algn="l">
              <a:defRPr sz="6000">
                <a:solidFill>
                  <a:schemeClr val="bg1"/>
                </a:solidFill>
                <a:latin typeface="+mj-lt"/>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b="1" i="0">
                <a:solidFill>
                  <a:schemeClr val="bg1"/>
                </a:solidFill>
                <a:latin typeface="Source Sans 3 SemiBold" panose="020B0303030403020204" pitchFamily="34" charset="0"/>
              </a:defRPr>
            </a:lvl1pPr>
          </a:lstStyle>
          <a:p>
            <a:endParaRPr lang="en-US"/>
          </a:p>
        </p:txBody>
      </p:sp>
      <p:sp>
        <p:nvSpPr>
          <p:cNvPr id="6" name="Text Placeholder 17">
            <a:extLst>
              <a:ext uri="{FF2B5EF4-FFF2-40B4-BE49-F238E27FC236}">
                <a16:creationId xmlns:a16="http://schemas.microsoft.com/office/drawing/2014/main" id="{AC66F2D3-97C7-936C-EF30-0986354CFEE7}"/>
              </a:ext>
            </a:extLst>
          </p:cNvPr>
          <p:cNvSpPr>
            <a:spLocks noGrp="1"/>
          </p:cNvSpPr>
          <p:nvPr>
            <p:ph type="body" sz="quarter" idx="12" hasCustomPrompt="1"/>
          </p:nvPr>
        </p:nvSpPr>
        <p:spPr>
          <a:xfrm>
            <a:off x="374998" y="1683738"/>
            <a:ext cx="4419865" cy="178929"/>
          </a:xfrm>
        </p:spPr>
        <p:txBody>
          <a:bodyPr>
            <a:noAutofit/>
          </a:bodyPr>
          <a:lstStyle>
            <a:lvl1pPr>
              <a:defRPr sz="1167" b="1" i="0" cap="all" spc="100" baseline="0">
                <a:solidFill>
                  <a:schemeClr val="bg1"/>
                </a:solidFill>
                <a:latin typeface="Source Sans 3 SemiBold" panose="020B0303030403020204" pitchFamily="34" charset="0"/>
                <a:ea typeface="Source Sans Pro SemiBold" panose="020B0503030403020204" pitchFamily="34" charset="0"/>
              </a:defRPr>
            </a:lvl1pPr>
            <a:lvl2pPr>
              <a:defRPr sz="1167" b="1" i="0" cap="all" spc="100" baseline="0">
                <a:solidFill>
                  <a:schemeClr val="bg1"/>
                </a:solidFill>
                <a:latin typeface="Source Sans 3 SemiBold" panose="020B0303030403020204" pitchFamily="34" charset="0"/>
                <a:ea typeface="Source Sans Pro SemiBold" panose="020B0503030403020204" pitchFamily="34" charset="0"/>
              </a:defRPr>
            </a:lvl2pPr>
          </a:lstStyle>
          <a:p>
            <a:pPr lvl="0"/>
            <a:r>
              <a:rPr lang="en-US"/>
              <a:t>00.00.0000</a:t>
            </a:r>
          </a:p>
          <a:p>
            <a:pPr lvl="1"/>
            <a:endParaRPr lang="en-US"/>
          </a:p>
        </p:txBody>
      </p:sp>
      <p:sp>
        <p:nvSpPr>
          <p:cNvPr id="4" name="Picture Placeholder 3">
            <a:extLst>
              <a:ext uri="{FF2B5EF4-FFF2-40B4-BE49-F238E27FC236}">
                <a16:creationId xmlns:a16="http://schemas.microsoft.com/office/drawing/2014/main" id="{08C7A2DE-1E9F-6731-E562-2B2EC63003C6}"/>
              </a:ext>
            </a:extLst>
          </p:cNvPr>
          <p:cNvSpPr>
            <a:spLocks noGrp="1"/>
          </p:cNvSpPr>
          <p:nvPr>
            <p:ph type="pic" sz="quarter" idx="13"/>
          </p:nvPr>
        </p:nvSpPr>
        <p:spPr>
          <a:xfrm>
            <a:off x="378067" y="374030"/>
            <a:ext cx="822960" cy="236220"/>
          </a:xfrm>
          <a:blipFill>
            <a:blip r:embed="rId2"/>
            <a:stretch>
              <a:fillRect/>
            </a:stretch>
          </a:blipFill>
        </p:spPr>
        <p:txBody>
          <a:bodyPr/>
          <a:lstStyle>
            <a:lvl1pPr>
              <a:defRPr sz="100">
                <a:solidFill>
                  <a:schemeClr val="bg1"/>
                </a:solidFill>
              </a:defRPr>
            </a:lvl1pPr>
          </a:lstStyle>
          <a:p>
            <a:r>
              <a:rPr lang="en-US"/>
              <a:t>Click icon to add picture</a:t>
            </a:r>
          </a:p>
        </p:txBody>
      </p:sp>
      <p:sp>
        <p:nvSpPr>
          <p:cNvPr id="7" name="Picture Placeholder 7">
            <a:extLst>
              <a:ext uri="{FF2B5EF4-FFF2-40B4-BE49-F238E27FC236}">
                <a16:creationId xmlns:a16="http://schemas.microsoft.com/office/drawing/2014/main" id="{A7E6EED6-3906-92E2-4AF8-77627A9BCD83}"/>
              </a:ext>
            </a:extLst>
          </p:cNvPr>
          <p:cNvSpPr>
            <a:spLocks noGrp="1"/>
          </p:cNvSpPr>
          <p:nvPr>
            <p:ph type="pic" sz="quarter" idx="14" hasCustomPrompt="1"/>
          </p:nvPr>
        </p:nvSpPr>
        <p:spPr>
          <a:xfrm>
            <a:off x="374998" y="6172703"/>
            <a:ext cx="251460" cy="304800"/>
          </a:xfrm>
          <a:blipFill>
            <a:blip r:embed="rId3"/>
            <a:stretch>
              <a:fillRect/>
            </a:stretch>
          </a:blipFill>
        </p:spPr>
        <p:txBody>
          <a:bodyPr/>
          <a:lstStyle>
            <a:lvl1pPr>
              <a:defRPr sz="100"/>
            </a:lvl1pPr>
          </a:lstStyle>
          <a:p>
            <a:r>
              <a:rPr lang="en-US"/>
              <a:t>1</a:t>
            </a:r>
          </a:p>
        </p:txBody>
      </p:sp>
    </p:spTree>
    <p:extLst>
      <p:ext uri="{BB962C8B-B14F-4D97-AF65-F5344CB8AC3E}">
        <p14:creationId xmlns:p14="http://schemas.microsoft.com/office/powerpoint/2010/main" val="143226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sp>
        <p:nvSpPr>
          <p:cNvPr id="2" name="Title 1"/>
          <p:cNvSpPr>
            <a:spLocks noGrp="1"/>
          </p:cNvSpPr>
          <p:nvPr>
            <p:ph type="ctrTitle"/>
          </p:nvPr>
        </p:nvSpPr>
        <p:spPr>
          <a:xfrm>
            <a:off x="374999" y="2143271"/>
            <a:ext cx="8776259" cy="3207662"/>
          </a:xfrm>
        </p:spPr>
        <p:txBody>
          <a:bodyPr anchor="t" anchorCtr="0"/>
          <a:lstStyle>
            <a:lvl1pPr algn="l">
              <a:defRPr sz="6000">
                <a:solidFill>
                  <a:schemeClr val="bg1"/>
                </a:solidFill>
                <a:latin typeface="+mj-lt"/>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b="1" i="0">
                <a:solidFill>
                  <a:schemeClr val="bg1"/>
                </a:solidFill>
                <a:latin typeface="Source Sans 3 SemiBold" panose="020B0303030403020204" pitchFamily="34" charset="0"/>
              </a:defRPr>
            </a:lvl1pPr>
          </a:lstStyle>
          <a:p>
            <a:endParaRPr lang="en-US"/>
          </a:p>
        </p:txBody>
      </p:sp>
      <p:pic>
        <p:nvPicPr>
          <p:cNvPr id="15" name="Graphic 14">
            <a:extLst>
              <a:ext uri="{FF2B5EF4-FFF2-40B4-BE49-F238E27FC236}">
                <a16:creationId xmlns:a16="http://schemas.microsoft.com/office/drawing/2014/main" id="{E222C246-A70A-91FF-FCCF-2667FAD8AFF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4998" y="6175101"/>
            <a:ext cx="253013" cy="304271"/>
          </a:xfrm>
          <a:prstGeom prst="rect">
            <a:avLst/>
          </a:prstGeom>
        </p:spPr>
      </p:pic>
      <p:pic>
        <p:nvPicPr>
          <p:cNvPr id="16" name="Graphic 15">
            <a:extLst>
              <a:ext uri="{FF2B5EF4-FFF2-40B4-BE49-F238E27FC236}">
                <a16:creationId xmlns:a16="http://schemas.microsoft.com/office/drawing/2014/main" id="{1CB41AFB-51A2-32B6-05EF-AFFF71D56BD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8068" y="375768"/>
            <a:ext cx="823385" cy="234602"/>
          </a:xfrm>
          <a:prstGeom prst="rect">
            <a:avLst/>
          </a:prstGeom>
        </p:spPr>
      </p:pic>
      <p:sp>
        <p:nvSpPr>
          <p:cNvPr id="6" name="Text Placeholder 17">
            <a:extLst>
              <a:ext uri="{FF2B5EF4-FFF2-40B4-BE49-F238E27FC236}">
                <a16:creationId xmlns:a16="http://schemas.microsoft.com/office/drawing/2014/main" id="{AC66F2D3-97C7-936C-EF30-0986354CFEE7}"/>
              </a:ext>
            </a:extLst>
          </p:cNvPr>
          <p:cNvSpPr>
            <a:spLocks noGrp="1"/>
          </p:cNvSpPr>
          <p:nvPr>
            <p:ph type="body" sz="quarter" idx="12" hasCustomPrompt="1"/>
          </p:nvPr>
        </p:nvSpPr>
        <p:spPr>
          <a:xfrm>
            <a:off x="374998" y="1683738"/>
            <a:ext cx="4419865" cy="178929"/>
          </a:xfrm>
        </p:spPr>
        <p:txBody>
          <a:bodyPr>
            <a:noAutofit/>
          </a:bodyPr>
          <a:lstStyle>
            <a:lvl1pPr>
              <a:defRPr sz="1167" b="1" i="0" cap="all" spc="100" baseline="0">
                <a:solidFill>
                  <a:schemeClr val="bg1"/>
                </a:solidFill>
                <a:latin typeface="Source Sans 3 SemiBold" panose="020B0303030403020204" pitchFamily="34" charset="0"/>
                <a:ea typeface="Source Sans Pro SemiBold" panose="020B0503030403020204" pitchFamily="34" charset="0"/>
              </a:defRPr>
            </a:lvl1pPr>
            <a:lvl2pPr>
              <a:defRPr sz="1167" b="1" i="0" cap="all" spc="100" baseline="0">
                <a:solidFill>
                  <a:schemeClr val="bg1"/>
                </a:solidFill>
                <a:latin typeface="Source Sans 3 SemiBold" panose="020B0303030403020204" pitchFamily="34" charset="0"/>
                <a:ea typeface="Source Sans Pro SemiBold" panose="020B0503030403020204" pitchFamily="34" charset="0"/>
              </a:defRPr>
            </a:lvl2pPr>
          </a:lstStyle>
          <a:p>
            <a:pPr lvl="0"/>
            <a:r>
              <a:rPr lang="en-US"/>
              <a:t>00.00.0000</a:t>
            </a:r>
          </a:p>
          <a:p>
            <a:pPr lvl="1"/>
            <a:endParaRPr lang="en-US"/>
          </a:p>
        </p:txBody>
      </p:sp>
    </p:spTree>
    <p:extLst>
      <p:ext uri="{BB962C8B-B14F-4D97-AF65-F5344CB8AC3E}">
        <p14:creationId xmlns:p14="http://schemas.microsoft.com/office/powerpoint/2010/main" val="26478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Section No Image">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b="1" i="0">
                <a:solidFill>
                  <a:schemeClr val="bg1"/>
                </a:solidFill>
                <a:latin typeface="Source Sans 3 SemiBold" panose="020B0303030403020204" pitchFamily="34" charset="0"/>
              </a:defRPr>
            </a:lvl1pPr>
          </a:lstStyle>
          <a:p>
            <a:endParaRPr lang="en-US"/>
          </a:p>
        </p:txBody>
      </p:sp>
      <p:sp>
        <p:nvSpPr>
          <p:cNvPr id="8" name="Title 1">
            <a:extLst>
              <a:ext uri="{FF2B5EF4-FFF2-40B4-BE49-F238E27FC236}">
                <a16:creationId xmlns:a16="http://schemas.microsoft.com/office/drawing/2014/main" id="{91F58EDB-28E3-B25A-C2AB-D2B418FEA176}"/>
              </a:ext>
            </a:extLst>
          </p:cNvPr>
          <p:cNvSpPr>
            <a:spLocks noGrp="1"/>
          </p:cNvSpPr>
          <p:nvPr>
            <p:ph type="ctrTitle"/>
          </p:nvPr>
        </p:nvSpPr>
        <p:spPr>
          <a:xfrm>
            <a:off x="374999" y="2721958"/>
            <a:ext cx="8776259" cy="2628975"/>
          </a:xfrm>
        </p:spPr>
        <p:txBody>
          <a:bodyPr anchor="t" anchorCtr="0"/>
          <a:lstStyle>
            <a:lvl1pPr algn="l">
              <a:defRPr sz="7000">
                <a:solidFill>
                  <a:schemeClr val="bg1"/>
                </a:solidFill>
                <a:latin typeface="+mj-lt"/>
              </a:defRPr>
            </a:lvl1pPr>
          </a:lstStyle>
          <a:p>
            <a:r>
              <a:rPr lang="en-US"/>
              <a:t>Click to edit Master title style</a:t>
            </a:r>
          </a:p>
        </p:txBody>
      </p:sp>
      <p:pic>
        <p:nvPicPr>
          <p:cNvPr id="9" name="Graphic 8">
            <a:extLst>
              <a:ext uri="{FF2B5EF4-FFF2-40B4-BE49-F238E27FC236}">
                <a16:creationId xmlns:a16="http://schemas.microsoft.com/office/drawing/2014/main" id="{CEFEACC4-9168-3FD4-9544-EABDAADCA0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4998" y="375001"/>
            <a:ext cx="378535" cy="455222"/>
          </a:xfrm>
          <a:prstGeom prst="rect">
            <a:avLst/>
          </a:prstGeom>
        </p:spPr>
      </p:pic>
      <p:sp>
        <p:nvSpPr>
          <p:cNvPr id="6" name="Text Placeholder 6">
            <a:extLst>
              <a:ext uri="{FF2B5EF4-FFF2-40B4-BE49-F238E27FC236}">
                <a16:creationId xmlns:a16="http://schemas.microsoft.com/office/drawing/2014/main" id="{2DB6F5DC-6291-BD8A-BFE7-AFDF12FD7DCD}"/>
              </a:ext>
            </a:extLst>
          </p:cNvPr>
          <p:cNvSpPr>
            <a:spLocks noGrp="1"/>
          </p:cNvSpPr>
          <p:nvPr>
            <p:ph type="body" sz="quarter" idx="12" hasCustomPrompt="1"/>
          </p:nvPr>
        </p:nvSpPr>
        <p:spPr>
          <a:xfrm>
            <a:off x="374999" y="2379132"/>
            <a:ext cx="8776259" cy="342826"/>
          </a:xfrm>
        </p:spPr>
        <p:txBody>
          <a:bodyPr/>
          <a:lstStyle>
            <a:lvl1pPr>
              <a:defRPr sz="1167" b="1" i="0" cap="all" spc="100" baseline="0">
                <a:solidFill>
                  <a:schemeClr val="bg1"/>
                </a:solidFill>
                <a:latin typeface="Source Sans 3 SemiBold" panose="020B0303030403020204" pitchFamily="34" charset="0"/>
                <a:ea typeface="Source Sans Pro SemiBold" panose="020B0503030403020204" pitchFamily="34" charset="0"/>
              </a:defRPr>
            </a:lvl1pPr>
            <a:lvl2pPr>
              <a:defRPr sz="1167" b="1" i="0" cap="all" spc="100" baseline="0">
                <a:solidFill>
                  <a:schemeClr val="bg1"/>
                </a:solidFill>
                <a:latin typeface="Source Sans 3 SemiBold" panose="020B0303030403020204" pitchFamily="34" charset="0"/>
                <a:ea typeface="Source Sans Pro SemiBold" panose="020B0503030403020204" pitchFamily="34" charset="0"/>
              </a:defRPr>
            </a:lvl2pPr>
          </a:lstStyle>
          <a:p>
            <a:pPr lvl="0"/>
            <a:r>
              <a:rPr lang="en-US"/>
              <a:t>Section Number</a:t>
            </a:r>
          </a:p>
          <a:p>
            <a:pPr lvl="1"/>
            <a:endParaRPr lang="en-US"/>
          </a:p>
        </p:txBody>
      </p:sp>
    </p:spTree>
    <p:extLst>
      <p:ext uri="{BB962C8B-B14F-4D97-AF65-F5344CB8AC3E}">
        <p14:creationId xmlns:p14="http://schemas.microsoft.com/office/powerpoint/2010/main" val="255931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ub-Section w/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6022181-0595-D078-0C6C-8C435C3BCAA9}"/>
              </a:ext>
            </a:extLst>
          </p:cNvPr>
          <p:cNvSpPr>
            <a:spLocks noGrp="1"/>
          </p:cNvSpPr>
          <p:nvPr>
            <p:ph type="pic" sz="quarter" idx="15" hasCustomPrompt="1"/>
          </p:nvPr>
        </p:nvSpPr>
        <p:spPr>
          <a:xfrm>
            <a:off x="0" y="0"/>
            <a:ext cx="12192000" cy="6858000"/>
          </a:xfrm>
          <a:solidFill>
            <a:schemeClr val="bg1">
              <a:lumMod val="95000"/>
            </a:schemeClr>
          </a:solidFill>
        </p:spPr>
        <p:txBody>
          <a:bodyPr anchor="ctr" anchorCtr="0"/>
          <a:lstStyle>
            <a:lvl1pPr algn="ctr">
              <a:defRPr/>
            </a:lvl1pPr>
          </a:lstStyle>
          <a:p>
            <a:r>
              <a:rPr lang="en-US"/>
              <a:t>Insert Background Image from Box Library</a:t>
            </a:r>
          </a:p>
        </p:txBody>
      </p:sp>
      <p:sp>
        <p:nvSpPr>
          <p:cNvPr id="5" name="Footer Placeholder 4"/>
          <p:cNvSpPr>
            <a:spLocks noGrp="1"/>
          </p:cNvSpPr>
          <p:nvPr>
            <p:ph type="ftr" sz="quarter" idx="11"/>
          </p:nvPr>
        </p:nvSpPr>
        <p:spPr/>
        <p:txBody>
          <a:bodyPr/>
          <a:lstStyle>
            <a:lvl1pPr>
              <a:defRPr b="1" i="0">
                <a:solidFill>
                  <a:schemeClr val="bg1"/>
                </a:solidFill>
                <a:latin typeface="Source Sans 3 SemiBold" panose="020B0303030403020204" pitchFamily="34" charset="0"/>
              </a:defRPr>
            </a:lvl1pPr>
          </a:lstStyle>
          <a:p>
            <a:endParaRPr lang="en-US"/>
          </a:p>
        </p:txBody>
      </p:sp>
      <p:sp>
        <p:nvSpPr>
          <p:cNvPr id="8" name="Title 1">
            <a:extLst>
              <a:ext uri="{FF2B5EF4-FFF2-40B4-BE49-F238E27FC236}">
                <a16:creationId xmlns:a16="http://schemas.microsoft.com/office/drawing/2014/main" id="{91F58EDB-28E3-B25A-C2AB-D2B418FEA176}"/>
              </a:ext>
            </a:extLst>
          </p:cNvPr>
          <p:cNvSpPr>
            <a:spLocks noGrp="1"/>
          </p:cNvSpPr>
          <p:nvPr>
            <p:ph type="ctrTitle"/>
          </p:nvPr>
        </p:nvSpPr>
        <p:spPr>
          <a:xfrm>
            <a:off x="374999" y="2721958"/>
            <a:ext cx="8776259" cy="2628975"/>
          </a:xfrm>
        </p:spPr>
        <p:txBody>
          <a:bodyPr anchor="t" anchorCtr="0"/>
          <a:lstStyle>
            <a:lvl1pPr algn="l">
              <a:defRPr sz="7000">
                <a:solidFill>
                  <a:schemeClr val="bg1"/>
                </a:solidFill>
                <a:latin typeface="+mj-lt"/>
              </a:defRPr>
            </a:lvl1pPr>
          </a:lstStyle>
          <a:p>
            <a:r>
              <a:rPr lang="en-US"/>
              <a:t>Click to edit Master title style</a:t>
            </a:r>
          </a:p>
        </p:txBody>
      </p:sp>
      <p:sp>
        <p:nvSpPr>
          <p:cNvPr id="4" name="Text Placeholder 6">
            <a:extLst>
              <a:ext uri="{FF2B5EF4-FFF2-40B4-BE49-F238E27FC236}">
                <a16:creationId xmlns:a16="http://schemas.microsoft.com/office/drawing/2014/main" id="{E9FC493E-7411-837A-2F2F-7F62785D3BCB}"/>
              </a:ext>
            </a:extLst>
          </p:cNvPr>
          <p:cNvSpPr>
            <a:spLocks noGrp="1"/>
          </p:cNvSpPr>
          <p:nvPr>
            <p:ph type="body" sz="quarter" idx="12" hasCustomPrompt="1"/>
          </p:nvPr>
        </p:nvSpPr>
        <p:spPr>
          <a:xfrm>
            <a:off x="374999" y="2379132"/>
            <a:ext cx="8776259" cy="342826"/>
          </a:xfrm>
        </p:spPr>
        <p:txBody>
          <a:bodyPr/>
          <a:lstStyle>
            <a:lvl1pPr>
              <a:defRPr sz="1167" b="1" i="0" cap="all" spc="100" baseline="0">
                <a:solidFill>
                  <a:schemeClr val="bg1"/>
                </a:solidFill>
                <a:latin typeface="Source Sans 3 SemiBold" panose="020B0303030403020204" pitchFamily="34" charset="0"/>
                <a:ea typeface="Source Sans Pro SemiBold" panose="020B0503030403020204" pitchFamily="34" charset="0"/>
              </a:defRPr>
            </a:lvl1pPr>
            <a:lvl2pPr>
              <a:defRPr sz="1167" b="1" i="0" cap="all" spc="100" baseline="0">
                <a:solidFill>
                  <a:schemeClr val="bg1"/>
                </a:solidFill>
                <a:latin typeface="Source Sans 3 SemiBold" panose="020B0303030403020204" pitchFamily="34" charset="0"/>
                <a:ea typeface="Source Sans Pro SemiBold" panose="020B0503030403020204" pitchFamily="34" charset="0"/>
              </a:defRPr>
            </a:lvl2pPr>
          </a:lstStyle>
          <a:p>
            <a:pPr lvl="0"/>
            <a:r>
              <a:rPr lang="en-US"/>
              <a:t>Section Number</a:t>
            </a:r>
          </a:p>
          <a:p>
            <a:pPr lvl="1"/>
            <a:endParaRPr lang="en-US"/>
          </a:p>
        </p:txBody>
      </p:sp>
      <p:sp>
        <p:nvSpPr>
          <p:cNvPr id="3" name="Picture Placeholder 7">
            <a:extLst>
              <a:ext uri="{FF2B5EF4-FFF2-40B4-BE49-F238E27FC236}">
                <a16:creationId xmlns:a16="http://schemas.microsoft.com/office/drawing/2014/main" id="{CB5F268C-DD84-4EAC-CEC3-15500D3A3B4F}"/>
              </a:ext>
            </a:extLst>
          </p:cNvPr>
          <p:cNvSpPr>
            <a:spLocks noGrp="1"/>
          </p:cNvSpPr>
          <p:nvPr>
            <p:ph type="pic" sz="quarter" idx="14" hasCustomPrompt="1"/>
          </p:nvPr>
        </p:nvSpPr>
        <p:spPr>
          <a:xfrm>
            <a:off x="377976" y="374999"/>
            <a:ext cx="375558" cy="455221"/>
          </a:xfrm>
          <a:blipFill>
            <a:blip r:embed="rId2"/>
            <a:stretch>
              <a:fillRect/>
            </a:stretch>
          </a:blipFill>
        </p:spPr>
        <p:txBody>
          <a:bodyPr/>
          <a:lstStyle>
            <a:lvl1pPr>
              <a:defRPr sz="100"/>
            </a:lvl1pPr>
          </a:lstStyle>
          <a:p>
            <a:r>
              <a:rPr lang="en-US"/>
              <a:t>1</a:t>
            </a:r>
          </a:p>
        </p:txBody>
      </p:sp>
    </p:spTree>
    <p:extLst>
      <p:ext uri="{BB962C8B-B14F-4D97-AF65-F5344CB8AC3E}">
        <p14:creationId xmlns:p14="http://schemas.microsoft.com/office/powerpoint/2010/main" val="364620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y Copy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69969C39-7209-19F6-7FA0-C56B50911813}"/>
              </a:ext>
            </a:extLst>
          </p:cNvPr>
          <p:cNvSpPr>
            <a:spLocks noGrp="1"/>
          </p:cNvSpPr>
          <p:nvPr>
            <p:ph type="ftr" sz="quarter" idx="11"/>
          </p:nvPr>
        </p:nvSpPr>
        <p:spPr>
          <a:xfrm rot="5400000">
            <a:off x="9712615" y="2388103"/>
            <a:ext cx="4114800" cy="88595"/>
          </a:xfrm>
        </p:spPr>
        <p:txBody>
          <a:bodyPr/>
          <a:lstStyle>
            <a:lvl1pPr>
              <a:lnSpc>
                <a:spcPct val="90000"/>
              </a:lnSpc>
              <a:defRPr b="0" i="0">
                <a:latin typeface="Source Sans 3 SemiBold" panose="020B0303030403020204" pitchFamily="34" charset="0"/>
              </a:defRPr>
            </a:lvl1pPr>
          </a:lstStyle>
          <a:p>
            <a:endParaRPr lang="en-US"/>
          </a:p>
        </p:txBody>
      </p:sp>
      <p:sp>
        <p:nvSpPr>
          <p:cNvPr id="7" name="Slide Number Placeholder 5">
            <a:extLst>
              <a:ext uri="{FF2B5EF4-FFF2-40B4-BE49-F238E27FC236}">
                <a16:creationId xmlns:a16="http://schemas.microsoft.com/office/drawing/2014/main" id="{62BAAFBE-E8E5-F76A-EE16-566E8C3A25E9}"/>
              </a:ext>
            </a:extLst>
          </p:cNvPr>
          <p:cNvSpPr>
            <a:spLocks noGrp="1"/>
          </p:cNvSpPr>
          <p:nvPr>
            <p:ph type="sldNum" sz="quarter" idx="12"/>
          </p:nvPr>
        </p:nvSpPr>
        <p:spPr>
          <a:xfrm>
            <a:off x="11350718" y="6376736"/>
            <a:ext cx="463594" cy="102636"/>
          </a:xfrm>
        </p:spPr>
        <p:txBody>
          <a:bodyPr/>
          <a:lstStyle>
            <a:lvl1pPr>
              <a:defRPr>
                <a:latin typeface="+mn-lt"/>
              </a:defRPr>
            </a:lvl1pPr>
          </a:lstStyle>
          <a:p>
            <a:fld id="{B67EB6F1-9812-AA47-B846-3D690FEEBE84}" type="slidenum">
              <a:rPr lang="en-US" smtClean="0"/>
              <a:pPr/>
              <a:t>‹#›</a:t>
            </a:fld>
            <a:endParaRPr lang="en-US"/>
          </a:p>
        </p:txBody>
      </p:sp>
      <p:sp>
        <p:nvSpPr>
          <p:cNvPr id="8" name="Text Placeholder 14">
            <a:extLst>
              <a:ext uri="{FF2B5EF4-FFF2-40B4-BE49-F238E27FC236}">
                <a16:creationId xmlns:a16="http://schemas.microsoft.com/office/drawing/2014/main" id="{046AA9D2-5D61-893B-99CD-68187C43C25C}"/>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2967770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y Copy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64622" y="1241282"/>
            <a:ext cx="3414624" cy="455881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lnSpc>
                <a:spcPct val="90000"/>
              </a:lnSpc>
              <a:defRPr b="0" i="0">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BC75BA68-8A3C-7A43-2747-E487CEBD834D}"/>
              </a:ext>
            </a:extLst>
          </p:cNvPr>
          <p:cNvSpPr>
            <a:spLocks noGrp="1"/>
          </p:cNvSpPr>
          <p:nvPr>
            <p:ph idx="14"/>
          </p:nvPr>
        </p:nvSpPr>
        <p:spPr>
          <a:xfrm>
            <a:off x="7942090" y="1241282"/>
            <a:ext cx="3414624" cy="455881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0756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ient Logo/Descriptions 1">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1512" y="3323202"/>
            <a:ext cx="2572168" cy="2026754"/>
          </a:xfrm>
        </p:spPr>
        <p:txBody>
          <a:bodyPr>
            <a:noAutofit/>
          </a:bodyPr>
          <a:lstStyle>
            <a:lvl1pPr>
              <a:defRPr sz="1167"/>
            </a:lvl1pPr>
            <a:lvl2pPr>
              <a:defRPr sz="1167"/>
            </a:lvl2pPr>
            <a:lvl3pPr>
              <a:defRPr sz="1167"/>
            </a:lvl3pPr>
            <a:lvl4pPr>
              <a:defRPr sz="1167"/>
            </a:lvl4pPr>
            <a:lvl5pPr>
              <a:defRPr sz="11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57133FCA-7105-ADFB-52CE-74DA25A9DE15}"/>
              </a:ext>
            </a:extLst>
          </p:cNvPr>
          <p:cNvSpPr>
            <a:spLocks noGrp="1"/>
          </p:cNvSpPr>
          <p:nvPr>
            <p:ph type="pic" sz="quarter" idx="14" hasCustomPrompt="1"/>
          </p:nvPr>
        </p:nvSpPr>
        <p:spPr>
          <a:xfrm>
            <a:off x="1481511" y="1241282"/>
            <a:ext cx="2572169" cy="1669892"/>
          </a:xfrm>
        </p:spPr>
        <p:txBody>
          <a:bodyPr/>
          <a:lstStyle/>
          <a:p>
            <a:r>
              <a:rPr lang="en-US"/>
              <a:t>Drag and drop image here</a:t>
            </a:r>
          </a:p>
        </p:txBody>
      </p:sp>
      <p:sp>
        <p:nvSpPr>
          <p:cNvPr id="31" name="Content Placeholder 2">
            <a:extLst>
              <a:ext uri="{FF2B5EF4-FFF2-40B4-BE49-F238E27FC236}">
                <a16:creationId xmlns:a16="http://schemas.microsoft.com/office/drawing/2014/main" id="{28C28E40-1B1D-17D9-A941-27219F87A134}"/>
              </a:ext>
            </a:extLst>
          </p:cNvPr>
          <p:cNvSpPr>
            <a:spLocks noGrp="1"/>
          </p:cNvSpPr>
          <p:nvPr>
            <p:ph idx="15"/>
          </p:nvPr>
        </p:nvSpPr>
        <p:spPr>
          <a:xfrm>
            <a:off x="4806040" y="3323202"/>
            <a:ext cx="2571071" cy="2026754"/>
          </a:xfrm>
        </p:spPr>
        <p:txBody>
          <a:bodyPr>
            <a:noAutofit/>
          </a:bodyPr>
          <a:lstStyle>
            <a:lvl1pPr>
              <a:defRPr sz="1167"/>
            </a:lvl1pPr>
            <a:lvl2pPr>
              <a:defRPr sz="1167"/>
            </a:lvl2pPr>
            <a:lvl3pPr>
              <a:defRPr sz="1167"/>
            </a:lvl3pPr>
            <a:lvl4pPr>
              <a:defRPr sz="1167"/>
            </a:lvl4pPr>
            <a:lvl5pPr>
              <a:defRPr sz="11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Picture Placeholder 6">
            <a:extLst>
              <a:ext uri="{FF2B5EF4-FFF2-40B4-BE49-F238E27FC236}">
                <a16:creationId xmlns:a16="http://schemas.microsoft.com/office/drawing/2014/main" id="{31C2A2E1-D52B-B18A-2FB5-CA3E9B514336}"/>
              </a:ext>
            </a:extLst>
          </p:cNvPr>
          <p:cNvSpPr>
            <a:spLocks noGrp="1"/>
          </p:cNvSpPr>
          <p:nvPr>
            <p:ph type="pic" sz="quarter" idx="16" hasCustomPrompt="1"/>
          </p:nvPr>
        </p:nvSpPr>
        <p:spPr>
          <a:xfrm>
            <a:off x="4806038" y="1241282"/>
            <a:ext cx="2571072" cy="1669892"/>
          </a:xfrm>
        </p:spPr>
        <p:txBody>
          <a:bodyPr/>
          <a:lstStyle/>
          <a:p>
            <a:r>
              <a:rPr lang="en-US"/>
              <a:t>Drag and drop image here</a:t>
            </a:r>
          </a:p>
        </p:txBody>
      </p:sp>
      <p:sp>
        <p:nvSpPr>
          <p:cNvPr id="33" name="Content Placeholder 2">
            <a:extLst>
              <a:ext uri="{FF2B5EF4-FFF2-40B4-BE49-F238E27FC236}">
                <a16:creationId xmlns:a16="http://schemas.microsoft.com/office/drawing/2014/main" id="{45E9101A-8289-23F3-D1BE-7A2CB9F60CA9}"/>
              </a:ext>
            </a:extLst>
          </p:cNvPr>
          <p:cNvSpPr>
            <a:spLocks noGrp="1"/>
          </p:cNvSpPr>
          <p:nvPr>
            <p:ph idx="17"/>
          </p:nvPr>
        </p:nvSpPr>
        <p:spPr>
          <a:xfrm>
            <a:off x="8129028" y="3323202"/>
            <a:ext cx="2556945" cy="2026754"/>
          </a:xfrm>
        </p:spPr>
        <p:txBody>
          <a:bodyPr>
            <a:noAutofit/>
          </a:bodyPr>
          <a:lstStyle>
            <a:lvl1pPr>
              <a:defRPr sz="1167"/>
            </a:lvl1pPr>
            <a:lvl2pPr>
              <a:defRPr sz="1167"/>
            </a:lvl2pPr>
            <a:lvl3pPr>
              <a:defRPr sz="1167"/>
            </a:lvl3pPr>
            <a:lvl4pPr>
              <a:defRPr sz="1167"/>
            </a:lvl4pPr>
            <a:lvl5pPr>
              <a:defRPr sz="11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Picture Placeholder 6">
            <a:extLst>
              <a:ext uri="{FF2B5EF4-FFF2-40B4-BE49-F238E27FC236}">
                <a16:creationId xmlns:a16="http://schemas.microsoft.com/office/drawing/2014/main" id="{54B9D149-437C-526D-1156-40591933DBE5}"/>
              </a:ext>
            </a:extLst>
          </p:cNvPr>
          <p:cNvSpPr>
            <a:spLocks noGrp="1"/>
          </p:cNvSpPr>
          <p:nvPr>
            <p:ph type="pic" sz="quarter" idx="18" hasCustomPrompt="1"/>
          </p:nvPr>
        </p:nvSpPr>
        <p:spPr>
          <a:xfrm>
            <a:off x="8129027" y="1241282"/>
            <a:ext cx="2556946" cy="1669892"/>
          </a:xfrm>
        </p:spPr>
        <p:txBody>
          <a:bodyPr/>
          <a:lstStyle/>
          <a:p>
            <a:r>
              <a:rPr lang="en-US"/>
              <a:t>Drag and drop image here</a:t>
            </a:r>
          </a:p>
        </p:txBody>
      </p:sp>
      <p:sp>
        <p:nvSpPr>
          <p:cNvPr id="2" name="Footer Placeholder 4">
            <a:extLst>
              <a:ext uri="{FF2B5EF4-FFF2-40B4-BE49-F238E27FC236}">
                <a16:creationId xmlns:a16="http://schemas.microsoft.com/office/drawing/2014/main" id="{AFA6CBD3-4182-CAEB-F515-D8F9388B12F4}"/>
              </a:ext>
            </a:extLst>
          </p:cNvPr>
          <p:cNvSpPr>
            <a:spLocks noGrp="1"/>
          </p:cNvSpPr>
          <p:nvPr>
            <p:ph type="ftr" sz="quarter" idx="11"/>
          </p:nvPr>
        </p:nvSpPr>
        <p:spPr>
          <a:xfrm rot="5400000">
            <a:off x="9712615" y="2388103"/>
            <a:ext cx="4114800" cy="88595"/>
          </a:xfrm>
        </p:spPr>
        <p:txBody>
          <a:bodyPr/>
          <a:lstStyle>
            <a:lvl1pPr>
              <a:lnSpc>
                <a:spcPct val="90000"/>
              </a:lnSpc>
              <a:defRPr b="0" i="0">
                <a:latin typeface="Source Sans 3 SemiBold" panose="020B0303030403020204" pitchFamily="34" charset="0"/>
              </a:defRPr>
            </a:lvl1pPr>
          </a:lstStyle>
          <a:p>
            <a:endParaRPr lang="en-US"/>
          </a:p>
        </p:txBody>
      </p:sp>
      <p:sp>
        <p:nvSpPr>
          <p:cNvPr id="4" name="Slide Number Placeholder 5">
            <a:extLst>
              <a:ext uri="{FF2B5EF4-FFF2-40B4-BE49-F238E27FC236}">
                <a16:creationId xmlns:a16="http://schemas.microsoft.com/office/drawing/2014/main" id="{3B161F41-DAE8-1EED-37C8-B79D6F534EE8}"/>
              </a:ext>
            </a:extLst>
          </p:cNvPr>
          <p:cNvSpPr>
            <a:spLocks noGrp="1"/>
          </p:cNvSpPr>
          <p:nvPr>
            <p:ph type="sldNum" sz="quarter" idx="12"/>
          </p:nvPr>
        </p:nvSpPr>
        <p:spPr>
          <a:xfrm>
            <a:off x="11350718" y="6376736"/>
            <a:ext cx="463594" cy="102636"/>
          </a:xfrm>
        </p:spPr>
        <p:txBody>
          <a:bodyPr/>
          <a:lstStyle>
            <a:lvl1pPr>
              <a:defRPr>
                <a:latin typeface="+mn-lt"/>
              </a:defRPr>
            </a:lvl1pPr>
          </a:lstStyle>
          <a:p>
            <a:fld id="{B67EB6F1-9812-AA47-B846-3D690FEEBE84}" type="slidenum">
              <a:rPr lang="en-US" smtClean="0"/>
              <a:pPr/>
              <a:t>‹#›</a:t>
            </a:fld>
            <a:endParaRPr lang="en-US"/>
          </a:p>
        </p:txBody>
      </p:sp>
      <p:sp>
        <p:nvSpPr>
          <p:cNvPr id="8" name="Text Placeholder 14">
            <a:extLst>
              <a:ext uri="{FF2B5EF4-FFF2-40B4-BE49-F238E27FC236}">
                <a16:creationId xmlns:a16="http://schemas.microsoft.com/office/drawing/2014/main" id="{649BF870-1607-BD1C-1CB9-8061C64D5D60}"/>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175029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68CC-A4B1-4C55-A99B-2324F2B2F685}"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78795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ient Logo/Description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164623" y="3323202"/>
            <a:ext cx="3212055" cy="2476898"/>
          </a:xfrm>
        </p:spPr>
        <p:txBody>
          <a:bodyPr>
            <a:noAutofit/>
          </a:bodyPr>
          <a:lstStyle>
            <a:lvl1pPr>
              <a:defRPr sz="1167">
                <a:solidFill>
                  <a:schemeClr val="tx1"/>
                </a:solidFill>
              </a:defRPr>
            </a:lvl1pPr>
            <a:lvl2pPr>
              <a:defRPr sz="1167">
                <a:solidFill>
                  <a:schemeClr val="tx2"/>
                </a:solidFill>
              </a:defRPr>
            </a:lvl2pPr>
            <a:lvl3pPr>
              <a:defRPr sz="1167">
                <a:solidFill>
                  <a:schemeClr val="tx1"/>
                </a:solidFill>
              </a:defRPr>
            </a:lvl3pPr>
            <a:lvl4pPr>
              <a:defRPr sz="1167">
                <a:solidFill>
                  <a:schemeClr val="tx1"/>
                </a:solidFill>
              </a:defRPr>
            </a:lvl4pPr>
            <a:lvl5pPr>
              <a:defRPr sz="11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lnSpc>
                <a:spcPct val="90000"/>
              </a:lnSpc>
              <a:defRPr b="1"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BC75BA68-8A3C-7A43-2747-E487CEBD834D}"/>
              </a:ext>
            </a:extLst>
          </p:cNvPr>
          <p:cNvSpPr>
            <a:spLocks noGrp="1"/>
          </p:cNvSpPr>
          <p:nvPr>
            <p:ph idx="14"/>
          </p:nvPr>
        </p:nvSpPr>
        <p:spPr>
          <a:xfrm>
            <a:off x="8120514" y="3323202"/>
            <a:ext cx="3236200" cy="2476898"/>
          </a:xfrm>
        </p:spPr>
        <p:txBody>
          <a:bodyPr>
            <a:noAutofit/>
          </a:bodyPr>
          <a:lstStyle>
            <a:lvl1pPr>
              <a:defRPr sz="1167">
                <a:solidFill>
                  <a:schemeClr val="tx1"/>
                </a:solidFill>
              </a:defRPr>
            </a:lvl1pPr>
            <a:lvl2pPr>
              <a:defRPr sz="1167">
                <a:solidFill>
                  <a:schemeClr val="tx2"/>
                </a:solidFill>
              </a:defRPr>
            </a:lvl2pPr>
            <a:lvl3pPr>
              <a:defRPr sz="1167">
                <a:solidFill>
                  <a:schemeClr val="tx1"/>
                </a:solidFill>
              </a:defRPr>
            </a:lvl3pPr>
            <a:lvl4pPr>
              <a:defRPr sz="1167">
                <a:solidFill>
                  <a:schemeClr val="tx1"/>
                </a:solidFill>
              </a:defRPr>
            </a:lvl4pPr>
            <a:lvl5pPr>
              <a:defRPr sz="11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Picture Placeholder 6">
            <a:extLst>
              <a:ext uri="{FF2B5EF4-FFF2-40B4-BE49-F238E27FC236}">
                <a16:creationId xmlns:a16="http://schemas.microsoft.com/office/drawing/2014/main" id="{2DAE10C6-2BB7-DC53-09F8-55A174819C82}"/>
              </a:ext>
            </a:extLst>
          </p:cNvPr>
          <p:cNvSpPr>
            <a:spLocks noGrp="1"/>
          </p:cNvSpPr>
          <p:nvPr>
            <p:ph type="pic" sz="quarter" idx="15" hasCustomPrompt="1"/>
          </p:nvPr>
        </p:nvSpPr>
        <p:spPr>
          <a:xfrm>
            <a:off x="4141851" y="1241282"/>
            <a:ext cx="3212055" cy="1669892"/>
          </a:xfrm>
        </p:spPr>
        <p:txBody>
          <a:bodyPr/>
          <a:lstStyle>
            <a:lvl1pPr>
              <a:defRPr>
                <a:solidFill>
                  <a:schemeClr val="bg1">
                    <a:lumMod val="65000"/>
                  </a:schemeClr>
                </a:solidFill>
              </a:defRPr>
            </a:lvl1pPr>
          </a:lstStyle>
          <a:p>
            <a:r>
              <a:rPr lang="en-US"/>
              <a:t>Drag and drop image here</a:t>
            </a:r>
          </a:p>
        </p:txBody>
      </p:sp>
      <p:sp>
        <p:nvSpPr>
          <p:cNvPr id="48" name="Picture Placeholder 6">
            <a:extLst>
              <a:ext uri="{FF2B5EF4-FFF2-40B4-BE49-F238E27FC236}">
                <a16:creationId xmlns:a16="http://schemas.microsoft.com/office/drawing/2014/main" id="{EDDC7CB5-3DA5-05D4-629D-1D4801470F1D}"/>
              </a:ext>
            </a:extLst>
          </p:cNvPr>
          <p:cNvSpPr>
            <a:spLocks noGrp="1"/>
          </p:cNvSpPr>
          <p:nvPr>
            <p:ph type="pic" sz="quarter" idx="16" hasCustomPrompt="1"/>
          </p:nvPr>
        </p:nvSpPr>
        <p:spPr>
          <a:xfrm>
            <a:off x="8117598" y="1241282"/>
            <a:ext cx="3212055" cy="1669892"/>
          </a:xfrm>
        </p:spPr>
        <p:txBody>
          <a:bodyPr/>
          <a:lstStyle>
            <a:lvl1pPr>
              <a:defRPr>
                <a:solidFill>
                  <a:schemeClr val="bg1">
                    <a:lumMod val="65000"/>
                  </a:schemeClr>
                </a:solidFill>
              </a:defRPr>
            </a:lvl1pPr>
          </a:lstStyle>
          <a:p>
            <a:r>
              <a:rPr lang="en-US"/>
              <a:t>Drag and drop image here</a:t>
            </a:r>
          </a:p>
        </p:txBody>
      </p:sp>
    </p:spTree>
    <p:extLst>
      <p:ext uri="{BB962C8B-B14F-4D97-AF65-F5344CB8AC3E}">
        <p14:creationId xmlns:p14="http://schemas.microsoft.com/office/powerpoint/2010/main" val="7346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Slide Char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nSpc>
                <a:spcPct val="90000"/>
              </a:lnSpc>
              <a:defRPr b="1"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47" name="Picture Placeholder 6">
            <a:extLst>
              <a:ext uri="{FF2B5EF4-FFF2-40B4-BE49-F238E27FC236}">
                <a16:creationId xmlns:a16="http://schemas.microsoft.com/office/drawing/2014/main" id="{2DAE10C6-2BB7-DC53-09F8-55A174819C82}"/>
              </a:ext>
            </a:extLst>
          </p:cNvPr>
          <p:cNvSpPr>
            <a:spLocks noGrp="1"/>
          </p:cNvSpPr>
          <p:nvPr>
            <p:ph type="pic" sz="quarter" idx="15" hasCustomPrompt="1"/>
          </p:nvPr>
        </p:nvSpPr>
        <p:spPr>
          <a:xfrm>
            <a:off x="1481510" y="1241282"/>
            <a:ext cx="9226668" cy="4428895"/>
          </a:xfrm>
        </p:spPr>
        <p:txBody>
          <a:bodyPr/>
          <a:lstStyle>
            <a:lvl1pPr>
              <a:defRPr>
                <a:solidFill>
                  <a:schemeClr val="bg1">
                    <a:lumMod val="50000"/>
                  </a:schemeClr>
                </a:solidFill>
              </a:defRPr>
            </a:lvl1pPr>
          </a:lstStyle>
          <a:p>
            <a:r>
              <a:rPr lang="en-US"/>
              <a:t>Excel graph here</a:t>
            </a:r>
          </a:p>
        </p:txBody>
      </p:sp>
    </p:spTree>
    <p:extLst>
      <p:ext uri="{BB962C8B-B14F-4D97-AF65-F5344CB8AC3E}">
        <p14:creationId xmlns:p14="http://schemas.microsoft.com/office/powerpoint/2010/main" val="527712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Lists with Subheads">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130" y="2432401"/>
            <a:ext cx="872161" cy="996600"/>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lnSpc>
                <a:spcPct val="90000"/>
              </a:lnSpc>
              <a:defRPr b="1"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A11E6328-3150-905C-BC86-9D7DE28F59F6}"/>
              </a:ext>
            </a:extLst>
          </p:cNvPr>
          <p:cNvSpPr>
            <a:spLocks noGrp="1"/>
          </p:cNvSpPr>
          <p:nvPr>
            <p:ph idx="14" hasCustomPrompt="1"/>
          </p:nvPr>
        </p:nvSpPr>
        <p:spPr>
          <a:xfrm>
            <a:off x="1483051" y="1241282"/>
            <a:ext cx="288538" cy="392556"/>
          </a:xfrm>
        </p:spPr>
        <p:txBody>
          <a:bodyPr anchor="ctr" anchorCtr="0">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40" name="Content Placeholder 2">
            <a:extLst>
              <a:ext uri="{FF2B5EF4-FFF2-40B4-BE49-F238E27FC236}">
                <a16:creationId xmlns:a16="http://schemas.microsoft.com/office/drawing/2014/main" id="{22CCCFAE-0A6E-2C27-DC91-58FEBCD3E89B}"/>
              </a:ext>
            </a:extLst>
          </p:cNvPr>
          <p:cNvSpPr>
            <a:spLocks noGrp="1"/>
          </p:cNvSpPr>
          <p:nvPr>
            <p:ph idx="15"/>
          </p:nvPr>
        </p:nvSpPr>
        <p:spPr>
          <a:xfrm>
            <a:off x="3143667" y="2432400"/>
            <a:ext cx="2573105" cy="9966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2">
            <a:extLst>
              <a:ext uri="{FF2B5EF4-FFF2-40B4-BE49-F238E27FC236}">
                <a16:creationId xmlns:a16="http://schemas.microsoft.com/office/drawing/2014/main" id="{1C3BB65E-2402-C33E-4F2A-EADA021717FD}"/>
              </a:ext>
            </a:extLst>
          </p:cNvPr>
          <p:cNvSpPr>
            <a:spLocks noGrp="1"/>
          </p:cNvSpPr>
          <p:nvPr>
            <p:ph idx="16"/>
          </p:nvPr>
        </p:nvSpPr>
        <p:spPr>
          <a:xfrm>
            <a:off x="1901130" y="3606293"/>
            <a:ext cx="872161" cy="996600"/>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43" name="Content Placeholder 2">
            <a:extLst>
              <a:ext uri="{FF2B5EF4-FFF2-40B4-BE49-F238E27FC236}">
                <a16:creationId xmlns:a16="http://schemas.microsoft.com/office/drawing/2014/main" id="{C9E9AD64-76EB-161D-FBEF-8646711BE184}"/>
              </a:ext>
            </a:extLst>
          </p:cNvPr>
          <p:cNvSpPr>
            <a:spLocks noGrp="1"/>
          </p:cNvSpPr>
          <p:nvPr>
            <p:ph idx="17"/>
          </p:nvPr>
        </p:nvSpPr>
        <p:spPr>
          <a:xfrm>
            <a:off x="3143667" y="3606292"/>
            <a:ext cx="2573105" cy="9966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2">
            <a:extLst>
              <a:ext uri="{FF2B5EF4-FFF2-40B4-BE49-F238E27FC236}">
                <a16:creationId xmlns:a16="http://schemas.microsoft.com/office/drawing/2014/main" id="{19146F3F-5A31-CDB8-B7F6-B1C3D3C33C60}"/>
              </a:ext>
            </a:extLst>
          </p:cNvPr>
          <p:cNvSpPr>
            <a:spLocks noGrp="1"/>
          </p:cNvSpPr>
          <p:nvPr>
            <p:ph idx="18"/>
          </p:nvPr>
        </p:nvSpPr>
        <p:spPr>
          <a:xfrm>
            <a:off x="3143667" y="4745859"/>
            <a:ext cx="2573105" cy="9966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Content Placeholder 2">
            <a:extLst>
              <a:ext uri="{FF2B5EF4-FFF2-40B4-BE49-F238E27FC236}">
                <a16:creationId xmlns:a16="http://schemas.microsoft.com/office/drawing/2014/main" id="{96718B27-FE04-28BD-6569-0B26E3B79977}"/>
              </a:ext>
            </a:extLst>
          </p:cNvPr>
          <p:cNvSpPr>
            <a:spLocks noGrp="1"/>
          </p:cNvSpPr>
          <p:nvPr>
            <p:ph idx="19"/>
          </p:nvPr>
        </p:nvSpPr>
        <p:spPr>
          <a:xfrm>
            <a:off x="1893818" y="1241282"/>
            <a:ext cx="3822953" cy="859367"/>
          </a:xfrm>
        </p:spPr>
        <p:txBody>
          <a:bodyPr>
            <a:noAutofit/>
          </a:bodyPr>
          <a:lstStyle>
            <a:lvl1pPr>
              <a:lnSpc>
                <a:spcPct val="90000"/>
              </a:lnSpc>
              <a:defRPr sz="3000" b="0" i="0">
                <a:solidFill>
                  <a:schemeClr val="tx1"/>
                </a:solidFill>
                <a:latin typeface="Raleway Medium"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53" name="Content Placeholder 2">
            <a:extLst>
              <a:ext uri="{FF2B5EF4-FFF2-40B4-BE49-F238E27FC236}">
                <a16:creationId xmlns:a16="http://schemas.microsoft.com/office/drawing/2014/main" id="{2EF6561F-DA75-1D70-B03D-6B4DC29E3701}"/>
              </a:ext>
            </a:extLst>
          </p:cNvPr>
          <p:cNvSpPr>
            <a:spLocks noGrp="1"/>
          </p:cNvSpPr>
          <p:nvPr>
            <p:ph idx="20"/>
          </p:nvPr>
        </p:nvSpPr>
        <p:spPr>
          <a:xfrm>
            <a:off x="6891645" y="2432401"/>
            <a:ext cx="872161" cy="996600"/>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54" name="Content Placeholder 2">
            <a:extLst>
              <a:ext uri="{FF2B5EF4-FFF2-40B4-BE49-F238E27FC236}">
                <a16:creationId xmlns:a16="http://schemas.microsoft.com/office/drawing/2014/main" id="{DD51F833-09F9-5437-3304-4C4B020699FD}"/>
              </a:ext>
            </a:extLst>
          </p:cNvPr>
          <p:cNvSpPr>
            <a:spLocks noGrp="1"/>
          </p:cNvSpPr>
          <p:nvPr>
            <p:ph idx="21" hasCustomPrompt="1"/>
          </p:nvPr>
        </p:nvSpPr>
        <p:spPr>
          <a:xfrm>
            <a:off x="6473567" y="1241282"/>
            <a:ext cx="288538" cy="392556"/>
          </a:xfrm>
        </p:spPr>
        <p:txBody>
          <a:bodyPr anchor="ctr" anchorCtr="0">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55" name="Content Placeholder 2">
            <a:extLst>
              <a:ext uri="{FF2B5EF4-FFF2-40B4-BE49-F238E27FC236}">
                <a16:creationId xmlns:a16="http://schemas.microsoft.com/office/drawing/2014/main" id="{005EDBDD-3732-82EE-442F-DCC0491CAD16}"/>
              </a:ext>
            </a:extLst>
          </p:cNvPr>
          <p:cNvSpPr>
            <a:spLocks noGrp="1"/>
          </p:cNvSpPr>
          <p:nvPr>
            <p:ph idx="22"/>
          </p:nvPr>
        </p:nvSpPr>
        <p:spPr>
          <a:xfrm>
            <a:off x="8134183" y="2432400"/>
            <a:ext cx="2573105" cy="9966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Content Placeholder 2">
            <a:extLst>
              <a:ext uri="{FF2B5EF4-FFF2-40B4-BE49-F238E27FC236}">
                <a16:creationId xmlns:a16="http://schemas.microsoft.com/office/drawing/2014/main" id="{9E708A8D-9BF5-809E-D96E-FAD1883D9461}"/>
              </a:ext>
            </a:extLst>
          </p:cNvPr>
          <p:cNvSpPr>
            <a:spLocks noGrp="1"/>
          </p:cNvSpPr>
          <p:nvPr>
            <p:ph idx="23"/>
          </p:nvPr>
        </p:nvSpPr>
        <p:spPr>
          <a:xfrm>
            <a:off x="6891645" y="3606293"/>
            <a:ext cx="872161" cy="996600"/>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57" name="Content Placeholder 2">
            <a:extLst>
              <a:ext uri="{FF2B5EF4-FFF2-40B4-BE49-F238E27FC236}">
                <a16:creationId xmlns:a16="http://schemas.microsoft.com/office/drawing/2014/main" id="{C8C469C9-5554-73C6-6BA0-DBC7504033A2}"/>
              </a:ext>
            </a:extLst>
          </p:cNvPr>
          <p:cNvSpPr>
            <a:spLocks noGrp="1"/>
          </p:cNvSpPr>
          <p:nvPr>
            <p:ph idx="24"/>
          </p:nvPr>
        </p:nvSpPr>
        <p:spPr>
          <a:xfrm>
            <a:off x="8134183" y="3606292"/>
            <a:ext cx="2573105" cy="9966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Content Placeholder 2">
            <a:extLst>
              <a:ext uri="{FF2B5EF4-FFF2-40B4-BE49-F238E27FC236}">
                <a16:creationId xmlns:a16="http://schemas.microsoft.com/office/drawing/2014/main" id="{948FF925-F9DC-A189-74DB-1FBFC377FFF0}"/>
              </a:ext>
            </a:extLst>
          </p:cNvPr>
          <p:cNvSpPr>
            <a:spLocks noGrp="1"/>
          </p:cNvSpPr>
          <p:nvPr>
            <p:ph idx="25"/>
          </p:nvPr>
        </p:nvSpPr>
        <p:spPr>
          <a:xfrm>
            <a:off x="8134183" y="4745859"/>
            <a:ext cx="2573105" cy="99660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Content Placeholder 2">
            <a:extLst>
              <a:ext uri="{FF2B5EF4-FFF2-40B4-BE49-F238E27FC236}">
                <a16:creationId xmlns:a16="http://schemas.microsoft.com/office/drawing/2014/main" id="{7FDFD3F7-FFD2-F362-0B88-5A83E08E64A9}"/>
              </a:ext>
            </a:extLst>
          </p:cNvPr>
          <p:cNvSpPr>
            <a:spLocks noGrp="1"/>
          </p:cNvSpPr>
          <p:nvPr>
            <p:ph idx="26"/>
          </p:nvPr>
        </p:nvSpPr>
        <p:spPr>
          <a:xfrm>
            <a:off x="6884334" y="1241282"/>
            <a:ext cx="3822953" cy="859367"/>
          </a:xfrm>
        </p:spPr>
        <p:txBody>
          <a:bodyPr>
            <a:noAutofit/>
          </a:bodyPr>
          <a:lstStyle>
            <a:lvl1pPr>
              <a:lnSpc>
                <a:spcPct val="90000"/>
              </a:lnSpc>
              <a:defRPr sz="3000" b="0" i="0">
                <a:solidFill>
                  <a:schemeClr val="tx1"/>
                </a:solidFill>
                <a:latin typeface="Raleway Medium"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3347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Lists/Subheads/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129" y="4166891"/>
            <a:ext cx="2161073" cy="213289"/>
          </a:xfrm>
        </p:spPr>
        <p:txBody>
          <a:bodyPr>
            <a:noAutofit/>
          </a:bodyPr>
          <a:lstStyle>
            <a:lvl1pPr>
              <a:defRPr sz="1167"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lnSpc>
                <a:spcPct val="90000"/>
              </a:lnSpc>
              <a:defRPr b="0"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A11E6328-3150-905C-BC86-9D7DE28F59F6}"/>
              </a:ext>
            </a:extLst>
          </p:cNvPr>
          <p:cNvSpPr>
            <a:spLocks noGrp="1"/>
          </p:cNvSpPr>
          <p:nvPr>
            <p:ph idx="14" hasCustomPrompt="1"/>
          </p:nvPr>
        </p:nvSpPr>
        <p:spPr>
          <a:xfrm>
            <a:off x="1483051" y="3181993"/>
            <a:ext cx="288538" cy="340043"/>
          </a:xfrm>
        </p:spPr>
        <p:txBody>
          <a:bodyPr anchor="ctr" anchorCtr="0">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40" name="Content Placeholder 2">
            <a:extLst>
              <a:ext uri="{FF2B5EF4-FFF2-40B4-BE49-F238E27FC236}">
                <a16:creationId xmlns:a16="http://schemas.microsoft.com/office/drawing/2014/main" id="{22CCCFAE-0A6E-2C27-DC91-58FEBCD3E89B}"/>
              </a:ext>
            </a:extLst>
          </p:cNvPr>
          <p:cNvSpPr>
            <a:spLocks noGrp="1"/>
          </p:cNvSpPr>
          <p:nvPr>
            <p:ph idx="15"/>
          </p:nvPr>
        </p:nvSpPr>
        <p:spPr>
          <a:xfrm>
            <a:off x="1893819" y="4505712"/>
            <a:ext cx="2160304" cy="458218"/>
          </a:xfrm>
        </p:spPr>
        <p:txBody>
          <a:bodyPr>
            <a:noAutofit/>
          </a:bodyPr>
          <a:lstStyle>
            <a:lvl1pPr>
              <a:defRPr sz="1000">
                <a:solidFill>
                  <a:schemeClr val="tx1"/>
                </a:solidFill>
              </a:defRPr>
            </a:lvl1pPr>
            <a:lvl2pPr>
              <a:defRPr sz="1000">
                <a:solidFill>
                  <a:schemeClr val="tx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p:txBody>
      </p:sp>
      <p:sp>
        <p:nvSpPr>
          <p:cNvPr id="52" name="Content Placeholder 2">
            <a:extLst>
              <a:ext uri="{FF2B5EF4-FFF2-40B4-BE49-F238E27FC236}">
                <a16:creationId xmlns:a16="http://schemas.microsoft.com/office/drawing/2014/main" id="{96718B27-FE04-28BD-6569-0B26E3B79977}"/>
              </a:ext>
            </a:extLst>
          </p:cNvPr>
          <p:cNvSpPr>
            <a:spLocks noGrp="1"/>
          </p:cNvSpPr>
          <p:nvPr>
            <p:ph idx="19"/>
          </p:nvPr>
        </p:nvSpPr>
        <p:spPr>
          <a:xfrm>
            <a:off x="1893819" y="3181992"/>
            <a:ext cx="2168384" cy="859367"/>
          </a:xfrm>
        </p:spPr>
        <p:txBody>
          <a:bodyPr>
            <a:noAutofit/>
          </a:bodyPr>
          <a:lstStyle>
            <a:lvl1pPr>
              <a:lnSpc>
                <a:spcPct val="90000"/>
              </a:lnSpc>
              <a:defRPr sz="2667" b="0" i="0">
                <a:solidFill>
                  <a:schemeClr val="tx1"/>
                </a:solidFill>
                <a:latin typeface="Raleway Medium"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33" name="Picture Placeholder 6">
            <a:extLst>
              <a:ext uri="{FF2B5EF4-FFF2-40B4-BE49-F238E27FC236}">
                <a16:creationId xmlns:a16="http://schemas.microsoft.com/office/drawing/2014/main" id="{F1B3AD7E-3D7C-9892-0A22-F07720D7AD35}"/>
              </a:ext>
            </a:extLst>
          </p:cNvPr>
          <p:cNvSpPr>
            <a:spLocks noGrp="1"/>
          </p:cNvSpPr>
          <p:nvPr>
            <p:ph type="pic" sz="quarter" idx="20" hasCustomPrompt="1"/>
          </p:nvPr>
        </p:nvSpPr>
        <p:spPr>
          <a:xfrm>
            <a:off x="1901129" y="1241282"/>
            <a:ext cx="1668780" cy="1668780"/>
          </a:xfrm>
        </p:spPr>
        <p:txBody>
          <a:bodyPr/>
          <a:lstStyle>
            <a:lvl1pPr>
              <a:defRPr>
                <a:solidFill>
                  <a:schemeClr val="bg1">
                    <a:lumMod val="50000"/>
                  </a:schemeClr>
                </a:solidFill>
              </a:defRPr>
            </a:lvl1pPr>
          </a:lstStyle>
          <a:p>
            <a:r>
              <a:rPr lang="en-US"/>
              <a:t>Drag and drop image here</a:t>
            </a:r>
          </a:p>
        </p:txBody>
      </p:sp>
      <p:sp>
        <p:nvSpPr>
          <p:cNvPr id="34" name="Content Placeholder 2">
            <a:extLst>
              <a:ext uri="{FF2B5EF4-FFF2-40B4-BE49-F238E27FC236}">
                <a16:creationId xmlns:a16="http://schemas.microsoft.com/office/drawing/2014/main" id="{F823D0D8-65E8-40D4-B84F-37AA8BB8F33C}"/>
              </a:ext>
            </a:extLst>
          </p:cNvPr>
          <p:cNvSpPr>
            <a:spLocks noGrp="1"/>
          </p:cNvSpPr>
          <p:nvPr>
            <p:ph idx="21"/>
          </p:nvPr>
        </p:nvSpPr>
        <p:spPr>
          <a:xfrm>
            <a:off x="1893819" y="5125835"/>
            <a:ext cx="2160304" cy="458218"/>
          </a:xfrm>
        </p:spPr>
        <p:txBody>
          <a:bodyPr>
            <a:noAutofit/>
          </a:bodyPr>
          <a:lstStyle>
            <a:lvl1pPr>
              <a:defRPr sz="1000">
                <a:solidFill>
                  <a:schemeClr val="tx1"/>
                </a:solidFill>
              </a:defRPr>
            </a:lvl1pPr>
            <a:lvl2pPr>
              <a:defRPr sz="1000">
                <a:solidFill>
                  <a:schemeClr val="tx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p:txBody>
      </p:sp>
      <p:sp>
        <p:nvSpPr>
          <p:cNvPr id="38" name="Content Placeholder 2">
            <a:extLst>
              <a:ext uri="{FF2B5EF4-FFF2-40B4-BE49-F238E27FC236}">
                <a16:creationId xmlns:a16="http://schemas.microsoft.com/office/drawing/2014/main" id="{9E69CB47-0ED9-560E-896C-5719216ED8AD}"/>
              </a:ext>
            </a:extLst>
          </p:cNvPr>
          <p:cNvSpPr>
            <a:spLocks noGrp="1"/>
          </p:cNvSpPr>
          <p:nvPr>
            <p:ph idx="22"/>
          </p:nvPr>
        </p:nvSpPr>
        <p:spPr>
          <a:xfrm>
            <a:off x="5224296" y="4166891"/>
            <a:ext cx="2161073" cy="213289"/>
          </a:xfrm>
        </p:spPr>
        <p:txBody>
          <a:bodyPr>
            <a:noAutofit/>
          </a:bodyPr>
          <a:lstStyle>
            <a:lvl1pPr>
              <a:defRPr sz="1167"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5F17842C-0314-9319-3492-F36941C7EF38}"/>
              </a:ext>
            </a:extLst>
          </p:cNvPr>
          <p:cNvSpPr>
            <a:spLocks noGrp="1"/>
          </p:cNvSpPr>
          <p:nvPr>
            <p:ph idx="23" hasCustomPrompt="1"/>
          </p:nvPr>
        </p:nvSpPr>
        <p:spPr>
          <a:xfrm>
            <a:off x="4806218" y="3181993"/>
            <a:ext cx="288538" cy="340043"/>
          </a:xfrm>
        </p:spPr>
        <p:txBody>
          <a:bodyPr anchor="ctr" anchorCtr="0">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41" name="Content Placeholder 2">
            <a:extLst>
              <a:ext uri="{FF2B5EF4-FFF2-40B4-BE49-F238E27FC236}">
                <a16:creationId xmlns:a16="http://schemas.microsoft.com/office/drawing/2014/main" id="{5FFA0D65-1B8F-5E47-B693-FF455C192269}"/>
              </a:ext>
            </a:extLst>
          </p:cNvPr>
          <p:cNvSpPr>
            <a:spLocks noGrp="1"/>
          </p:cNvSpPr>
          <p:nvPr>
            <p:ph idx="24"/>
          </p:nvPr>
        </p:nvSpPr>
        <p:spPr>
          <a:xfrm>
            <a:off x="5216986" y="4505712"/>
            <a:ext cx="2160304" cy="458218"/>
          </a:xfrm>
        </p:spPr>
        <p:txBody>
          <a:bodyPr>
            <a:noAutofit/>
          </a:bodyPr>
          <a:lstStyle>
            <a:lvl1pPr>
              <a:defRPr sz="1000">
                <a:solidFill>
                  <a:schemeClr val="tx1"/>
                </a:solidFill>
              </a:defRPr>
            </a:lvl1pPr>
            <a:lvl2pPr>
              <a:defRPr sz="1000">
                <a:solidFill>
                  <a:schemeClr val="tx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p:txBody>
      </p:sp>
      <p:sp>
        <p:nvSpPr>
          <p:cNvPr id="45" name="Content Placeholder 2">
            <a:extLst>
              <a:ext uri="{FF2B5EF4-FFF2-40B4-BE49-F238E27FC236}">
                <a16:creationId xmlns:a16="http://schemas.microsoft.com/office/drawing/2014/main" id="{664761D0-510C-96C5-1457-9E0AEFE74D2E}"/>
              </a:ext>
            </a:extLst>
          </p:cNvPr>
          <p:cNvSpPr>
            <a:spLocks noGrp="1"/>
          </p:cNvSpPr>
          <p:nvPr>
            <p:ph idx="25"/>
          </p:nvPr>
        </p:nvSpPr>
        <p:spPr>
          <a:xfrm>
            <a:off x="5216986" y="3181992"/>
            <a:ext cx="2168384" cy="859367"/>
          </a:xfrm>
        </p:spPr>
        <p:txBody>
          <a:bodyPr>
            <a:noAutofit/>
          </a:bodyPr>
          <a:lstStyle>
            <a:lvl1pPr>
              <a:lnSpc>
                <a:spcPct val="90000"/>
              </a:lnSpc>
              <a:defRPr sz="2667" b="0" i="0">
                <a:solidFill>
                  <a:schemeClr val="tx1"/>
                </a:solidFill>
                <a:latin typeface="Raleway Medium"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46" name="Picture Placeholder 6">
            <a:extLst>
              <a:ext uri="{FF2B5EF4-FFF2-40B4-BE49-F238E27FC236}">
                <a16:creationId xmlns:a16="http://schemas.microsoft.com/office/drawing/2014/main" id="{ED33B94B-E0E1-3396-0989-7377EDAC5BA2}"/>
              </a:ext>
            </a:extLst>
          </p:cNvPr>
          <p:cNvSpPr>
            <a:spLocks noGrp="1"/>
          </p:cNvSpPr>
          <p:nvPr>
            <p:ph type="pic" sz="quarter" idx="26" hasCustomPrompt="1"/>
          </p:nvPr>
        </p:nvSpPr>
        <p:spPr>
          <a:xfrm>
            <a:off x="5224296" y="1241282"/>
            <a:ext cx="1668780" cy="1668780"/>
          </a:xfrm>
        </p:spPr>
        <p:txBody>
          <a:bodyPr/>
          <a:lstStyle>
            <a:lvl1pPr>
              <a:defRPr>
                <a:solidFill>
                  <a:schemeClr val="bg1">
                    <a:lumMod val="50000"/>
                  </a:schemeClr>
                </a:solidFill>
              </a:defRPr>
            </a:lvl1pPr>
          </a:lstStyle>
          <a:p>
            <a:r>
              <a:rPr lang="en-US"/>
              <a:t>Drag and drop image here</a:t>
            </a:r>
          </a:p>
        </p:txBody>
      </p:sp>
      <p:sp>
        <p:nvSpPr>
          <p:cNvPr id="47" name="Content Placeholder 2">
            <a:extLst>
              <a:ext uri="{FF2B5EF4-FFF2-40B4-BE49-F238E27FC236}">
                <a16:creationId xmlns:a16="http://schemas.microsoft.com/office/drawing/2014/main" id="{9541C3BC-EFD6-FFAB-6C5E-5FD9F8C26883}"/>
              </a:ext>
            </a:extLst>
          </p:cNvPr>
          <p:cNvSpPr>
            <a:spLocks noGrp="1"/>
          </p:cNvSpPr>
          <p:nvPr>
            <p:ph idx="27"/>
          </p:nvPr>
        </p:nvSpPr>
        <p:spPr>
          <a:xfrm>
            <a:off x="5216986" y="5125835"/>
            <a:ext cx="2160304" cy="458218"/>
          </a:xfrm>
        </p:spPr>
        <p:txBody>
          <a:bodyPr>
            <a:noAutofit/>
          </a:bodyPr>
          <a:lstStyle>
            <a:lvl1pPr>
              <a:defRPr sz="1000">
                <a:solidFill>
                  <a:schemeClr val="tx1"/>
                </a:solidFill>
              </a:defRPr>
            </a:lvl1pPr>
            <a:lvl2pPr>
              <a:defRPr sz="1000">
                <a:solidFill>
                  <a:schemeClr val="tx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p:txBody>
      </p:sp>
      <p:sp>
        <p:nvSpPr>
          <p:cNvPr id="48" name="Content Placeholder 2">
            <a:extLst>
              <a:ext uri="{FF2B5EF4-FFF2-40B4-BE49-F238E27FC236}">
                <a16:creationId xmlns:a16="http://schemas.microsoft.com/office/drawing/2014/main" id="{9CA63A26-A4AC-2E89-2176-08BBB7DC1D9D}"/>
              </a:ext>
            </a:extLst>
          </p:cNvPr>
          <p:cNvSpPr>
            <a:spLocks noGrp="1"/>
          </p:cNvSpPr>
          <p:nvPr>
            <p:ph idx="28"/>
          </p:nvPr>
        </p:nvSpPr>
        <p:spPr>
          <a:xfrm>
            <a:off x="8554774" y="4166891"/>
            <a:ext cx="2161073" cy="213289"/>
          </a:xfrm>
        </p:spPr>
        <p:txBody>
          <a:bodyPr>
            <a:noAutofit/>
          </a:bodyPr>
          <a:lstStyle>
            <a:lvl1pPr>
              <a:defRPr sz="1167"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4BE94F10-03F5-B977-46B3-98640964DF80}"/>
              </a:ext>
            </a:extLst>
          </p:cNvPr>
          <p:cNvSpPr>
            <a:spLocks noGrp="1"/>
          </p:cNvSpPr>
          <p:nvPr>
            <p:ph idx="29" hasCustomPrompt="1"/>
          </p:nvPr>
        </p:nvSpPr>
        <p:spPr>
          <a:xfrm>
            <a:off x="8136695" y="3181993"/>
            <a:ext cx="288538" cy="340043"/>
          </a:xfrm>
        </p:spPr>
        <p:txBody>
          <a:bodyPr anchor="ctr" anchorCtr="0">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50" name="Content Placeholder 2">
            <a:extLst>
              <a:ext uri="{FF2B5EF4-FFF2-40B4-BE49-F238E27FC236}">
                <a16:creationId xmlns:a16="http://schemas.microsoft.com/office/drawing/2014/main" id="{AF39F9BB-A470-2E68-156F-4AA928C78E5C}"/>
              </a:ext>
            </a:extLst>
          </p:cNvPr>
          <p:cNvSpPr>
            <a:spLocks noGrp="1"/>
          </p:cNvSpPr>
          <p:nvPr>
            <p:ph idx="30"/>
          </p:nvPr>
        </p:nvSpPr>
        <p:spPr>
          <a:xfrm>
            <a:off x="8547463" y="4505712"/>
            <a:ext cx="2160304" cy="458218"/>
          </a:xfrm>
        </p:spPr>
        <p:txBody>
          <a:bodyPr>
            <a:noAutofit/>
          </a:bodyPr>
          <a:lstStyle>
            <a:lvl1pPr>
              <a:defRPr sz="1000">
                <a:solidFill>
                  <a:schemeClr val="tx1"/>
                </a:solidFill>
              </a:defRPr>
            </a:lvl1pPr>
            <a:lvl2pPr>
              <a:defRPr sz="1000">
                <a:solidFill>
                  <a:schemeClr val="tx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p:txBody>
      </p:sp>
      <p:sp>
        <p:nvSpPr>
          <p:cNvPr id="51" name="Content Placeholder 2">
            <a:extLst>
              <a:ext uri="{FF2B5EF4-FFF2-40B4-BE49-F238E27FC236}">
                <a16:creationId xmlns:a16="http://schemas.microsoft.com/office/drawing/2014/main" id="{9A71F235-5F9B-D09E-ADFD-18C2DDEE0441}"/>
              </a:ext>
            </a:extLst>
          </p:cNvPr>
          <p:cNvSpPr>
            <a:spLocks noGrp="1"/>
          </p:cNvSpPr>
          <p:nvPr>
            <p:ph idx="31"/>
          </p:nvPr>
        </p:nvSpPr>
        <p:spPr>
          <a:xfrm>
            <a:off x="8547463" y="3181992"/>
            <a:ext cx="2168384" cy="859367"/>
          </a:xfrm>
        </p:spPr>
        <p:txBody>
          <a:bodyPr>
            <a:noAutofit/>
          </a:bodyPr>
          <a:lstStyle>
            <a:lvl1pPr>
              <a:lnSpc>
                <a:spcPct val="90000"/>
              </a:lnSpc>
              <a:defRPr sz="2667" b="0" i="0">
                <a:solidFill>
                  <a:schemeClr val="tx1"/>
                </a:solidFill>
                <a:latin typeface="Raleway Medium"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60" name="Picture Placeholder 6">
            <a:extLst>
              <a:ext uri="{FF2B5EF4-FFF2-40B4-BE49-F238E27FC236}">
                <a16:creationId xmlns:a16="http://schemas.microsoft.com/office/drawing/2014/main" id="{6CBC78F5-BC82-F95A-F062-52097FBCFF68}"/>
              </a:ext>
            </a:extLst>
          </p:cNvPr>
          <p:cNvSpPr>
            <a:spLocks noGrp="1"/>
          </p:cNvSpPr>
          <p:nvPr>
            <p:ph type="pic" sz="quarter" idx="32" hasCustomPrompt="1"/>
          </p:nvPr>
        </p:nvSpPr>
        <p:spPr>
          <a:xfrm>
            <a:off x="8554773" y="1241282"/>
            <a:ext cx="1668780" cy="1668780"/>
          </a:xfrm>
        </p:spPr>
        <p:txBody>
          <a:bodyPr/>
          <a:lstStyle>
            <a:lvl1pPr>
              <a:defRPr>
                <a:solidFill>
                  <a:schemeClr val="bg1">
                    <a:lumMod val="50000"/>
                  </a:schemeClr>
                </a:solidFill>
              </a:defRPr>
            </a:lvl1pPr>
          </a:lstStyle>
          <a:p>
            <a:r>
              <a:rPr lang="en-US"/>
              <a:t>Drag and drop image here</a:t>
            </a:r>
          </a:p>
        </p:txBody>
      </p:sp>
      <p:sp>
        <p:nvSpPr>
          <p:cNvPr id="61" name="Content Placeholder 2">
            <a:extLst>
              <a:ext uri="{FF2B5EF4-FFF2-40B4-BE49-F238E27FC236}">
                <a16:creationId xmlns:a16="http://schemas.microsoft.com/office/drawing/2014/main" id="{884F6C69-1DB7-3788-EB4D-4B7BB7BFFB51}"/>
              </a:ext>
            </a:extLst>
          </p:cNvPr>
          <p:cNvSpPr>
            <a:spLocks noGrp="1"/>
          </p:cNvSpPr>
          <p:nvPr>
            <p:ph idx="33"/>
          </p:nvPr>
        </p:nvSpPr>
        <p:spPr>
          <a:xfrm>
            <a:off x="8547463" y="5125835"/>
            <a:ext cx="2160304" cy="458218"/>
          </a:xfrm>
        </p:spPr>
        <p:txBody>
          <a:bodyPr>
            <a:noAutofit/>
          </a:bodyPr>
          <a:lstStyle>
            <a:lvl1pPr>
              <a:defRPr sz="1000">
                <a:solidFill>
                  <a:schemeClr val="tx1"/>
                </a:solidFill>
              </a:defRPr>
            </a:lvl1pPr>
            <a:lvl2pPr>
              <a:defRPr sz="1000">
                <a:solidFill>
                  <a:schemeClr val="tx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13912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Slide Random Graphs Char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nSpc>
                <a:spcPct val="90000"/>
              </a:lnSpc>
              <a:defRPr b="1"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47" name="Picture Placeholder 6">
            <a:extLst>
              <a:ext uri="{FF2B5EF4-FFF2-40B4-BE49-F238E27FC236}">
                <a16:creationId xmlns:a16="http://schemas.microsoft.com/office/drawing/2014/main" id="{2DAE10C6-2BB7-DC53-09F8-55A174819C82}"/>
              </a:ext>
            </a:extLst>
          </p:cNvPr>
          <p:cNvSpPr>
            <a:spLocks noGrp="1"/>
          </p:cNvSpPr>
          <p:nvPr>
            <p:ph type="pic" sz="quarter" idx="15" hasCustomPrompt="1"/>
          </p:nvPr>
        </p:nvSpPr>
        <p:spPr>
          <a:xfrm>
            <a:off x="1481510" y="1241282"/>
            <a:ext cx="9226668" cy="2157298"/>
          </a:xfrm>
        </p:spPr>
        <p:txBody>
          <a:bodyPr/>
          <a:lstStyle>
            <a:lvl1pPr>
              <a:defRPr>
                <a:solidFill>
                  <a:schemeClr val="bg1">
                    <a:lumMod val="50000"/>
                  </a:schemeClr>
                </a:solidFill>
              </a:defRPr>
            </a:lvl1pPr>
          </a:lstStyle>
          <a:p>
            <a:r>
              <a:rPr lang="en-US"/>
              <a:t>Tables and charts</a:t>
            </a:r>
          </a:p>
        </p:txBody>
      </p:sp>
      <p:sp>
        <p:nvSpPr>
          <p:cNvPr id="8" name="Picture Placeholder 6">
            <a:extLst>
              <a:ext uri="{FF2B5EF4-FFF2-40B4-BE49-F238E27FC236}">
                <a16:creationId xmlns:a16="http://schemas.microsoft.com/office/drawing/2014/main" id="{75376941-9BE8-E914-2B7C-40192AD624F5}"/>
              </a:ext>
            </a:extLst>
          </p:cNvPr>
          <p:cNvSpPr>
            <a:spLocks noGrp="1"/>
          </p:cNvSpPr>
          <p:nvPr>
            <p:ph type="pic" sz="quarter" idx="16" hasCustomPrompt="1"/>
          </p:nvPr>
        </p:nvSpPr>
        <p:spPr>
          <a:xfrm>
            <a:off x="1481510" y="3508232"/>
            <a:ext cx="4556183" cy="2157298"/>
          </a:xfrm>
        </p:spPr>
        <p:txBody>
          <a:bodyPr/>
          <a:lstStyle>
            <a:lvl1pPr>
              <a:defRPr>
                <a:solidFill>
                  <a:schemeClr val="bg1">
                    <a:lumMod val="50000"/>
                  </a:schemeClr>
                </a:solidFill>
              </a:defRPr>
            </a:lvl1pPr>
          </a:lstStyle>
          <a:p>
            <a:r>
              <a:rPr lang="en-US"/>
              <a:t>Tables and charts</a:t>
            </a:r>
          </a:p>
        </p:txBody>
      </p:sp>
      <p:sp>
        <p:nvSpPr>
          <p:cNvPr id="9" name="Picture Placeholder 6">
            <a:extLst>
              <a:ext uri="{FF2B5EF4-FFF2-40B4-BE49-F238E27FC236}">
                <a16:creationId xmlns:a16="http://schemas.microsoft.com/office/drawing/2014/main" id="{B1C2ABE8-9653-64F2-F1D1-44535FC4D6F7}"/>
              </a:ext>
            </a:extLst>
          </p:cNvPr>
          <p:cNvSpPr>
            <a:spLocks noGrp="1"/>
          </p:cNvSpPr>
          <p:nvPr>
            <p:ph type="pic" sz="quarter" idx="17" hasCustomPrompt="1"/>
          </p:nvPr>
        </p:nvSpPr>
        <p:spPr>
          <a:xfrm>
            <a:off x="6169281" y="3508232"/>
            <a:ext cx="4556183" cy="2157298"/>
          </a:xfrm>
        </p:spPr>
        <p:txBody>
          <a:bodyPr/>
          <a:lstStyle>
            <a:lvl1pPr>
              <a:defRPr>
                <a:solidFill>
                  <a:schemeClr val="bg1">
                    <a:lumMod val="50000"/>
                  </a:schemeClr>
                </a:solidFill>
              </a:defRPr>
            </a:lvl1pPr>
          </a:lstStyle>
          <a:p>
            <a:r>
              <a:rPr lang="en-US"/>
              <a:t>Tables and charts</a:t>
            </a:r>
          </a:p>
        </p:txBody>
      </p:sp>
    </p:spTree>
    <p:extLst>
      <p:ext uri="{BB962C8B-B14F-4D97-AF65-F5344CB8AC3E}">
        <p14:creationId xmlns:p14="http://schemas.microsoft.com/office/powerpoint/2010/main" val="1019741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Lis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579620" y="1241281"/>
            <a:ext cx="6771098"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rot="5400000">
            <a:off x="9748286" y="2388103"/>
            <a:ext cx="4114800" cy="88595"/>
          </a:xfrm>
        </p:spPr>
        <p:txBody>
          <a:bodyPr/>
          <a:lstStyle>
            <a:lvl1pPr>
              <a:lnSpc>
                <a:spcPct val="90000"/>
              </a:lnSpc>
              <a:defRPr b="1"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a:xfrm>
            <a:off x="11386389" y="6376736"/>
            <a:ext cx="463594" cy="102636"/>
          </a:xfrm>
        </p:spPr>
        <p:txBody>
          <a:bodyPr/>
          <a:lstStyle>
            <a:lvl1pPr>
              <a:defRPr>
                <a:solidFill>
                  <a:schemeClr val="tx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A11E6328-3150-905C-BC86-9D7DE28F59F6}"/>
              </a:ext>
            </a:extLst>
          </p:cNvPr>
          <p:cNvSpPr>
            <a:spLocks noGrp="1"/>
          </p:cNvSpPr>
          <p:nvPr>
            <p:ph idx="14" hasCustomPrompt="1"/>
          </p:nvPr>
        </p:nvSpPr>
        <p:spPr>
          <a:xfrm>
            <a:off x="4161543" y="12412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1" name="Content Placeholder 2">
            <a:extLst>
              <a:ext uri="{FF2B5EF4-FFF2-40B4-BE49-F238E27FC236}">
                <a16:creationId xmlns:a16="http://schemas.microsoft.com/office/drawing/2014/main" id="{835ED833-721A-3E59-453E-64E9288EB4FD}"/>
              </a:ext>
            </a:extLst>
          </p:cNvPr>
          <p:cNvSpPr>
            <a:spLocks noGrp="1"/>
          </p:cNvSpPr>
          <p:nvPr>
            <p:ph idx="15"/>
          </p:nvPr>
        </p:nvSpPr>
        <p:spPr>
          <a:xfrm>
            <a:off x="4579620" y="2612881"/>
            <a:ext cx="6771098"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7A8A3313-4448-B96E-B4DE-D4C34932F6DD}"/>
              </a:ext>
            </a:extLst>
          </p:cNvPr>
          <p:cNvSpPr>
            <a:spLocks noGrp="1"/>
          </p:cNvSpPr>
          <p:nvPr>
            <p:ph idx="16" hasCustomPrompt="1"/>
          </p:nvPr>
        </p:nvSpPr>
        <p:spPr>
          <a:xfrm>
            <a:off x="4161543" y="26128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3" name="Content Placeholder 2">
            <a:extLst>
              <a:ext uri="{FF2B5EF4-FFF2-40B4-BE49-F238E27FC236}">
                <a16:creationId xmlns:a16="http://schemas.microsoft.com/office/drawing/2014/main" id="{4DF48169-7100-8E8B-7473-CAF088C813A4}"/>
              </a:ext>
            </a:extLst>
          </p:cNvPr>
          <p:cNvSpPr>
            <a:spLocks noGrp="1"/>
          </p:cNvSpPr>
          <p:nvPr>
            <p:ph idx="17"/>
          </p:nvPr>
        </p:nvSpPr>
        <p:spPr>
          <a:xfrm>
            <a:off x="4579620" y="3984481"/>
            <a:ext cx="6771098"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E78278C9-6398-B7F9-E768-AE24B4639DDF}"/>
              </a:ext>
            </a:extLst>
          </p:cNvPr>
          <p:cNvSpPr>
            <a:spLocks noGrp="1"/>
          </p:cNvSpPr>
          <p:nvPr>
            <p:ph idx="18" hasCustomPrompt="1"/>
          </p:nvPr>
        </p:nvSpPr>
        <p:spPr>
          <a:xfrm>
            <a:off x="4161543" y="39844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Tree>
    <p:extLst>
      <p:ext uri="{BB962C8B-B14F-4D97-AF65-F5344CB8AC3E}">
        <p14:creationId xmlns:p14="http://schemas.microsoft.com/office/powerpoint/2010/main" val="3096395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ic/Chart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lvl1pPr>
              <a:defRPr b="1" i="0">
                <a:latin typeface="Source Sans 3 SemiBold" panose="020B0303030403020204" pitchFamily="34" charset="0"/>
              </a:defRPr>
            </a:lvl1pPr>
          </a:lstStyle>
          <a:p>
            <a:endParaRPr lang="en-US"/>
          </a:p>
        </p:txBody>
      </p:sp>
      <p:sp>
        <p:nvSpPr>
          <p:cNvPr id="7" name="Slide Number Placeholder 6"/>
          <p:cNvSpPr>
            <a:spLocks noGrp="1"/>
          </p:cNvSpPr>
          <p:nvPr>
            <p:ph type="sldNum" sz="quarter" idx="12"/>
          </p:nvPr>
        </p:nvSpPr>
        <p:spPr/>
        <p:txBody>
          <a:bodyPr/>
          <a:lstStyle/>
          <a:p>
            <a:fld id="{B67EB6F1-9812-AA47-B846-3D690FEEBE84}" type="slidenum">
              <a:rPr lang="en-US" smtClean="0"/>
              <a:t>‹#›</a:t>
            </a:fld>
            <a:endParaRPr lang="en-US"/>
          </a:p>
        </p:txBody>
      </p:sp>
      <p:sp>
        <p:nvSpPr>
          <p:cNvPr id="8" name="Picture Placeholder 6">
            <a:extLst>
              <a:ext uri="{FF2B5EF4-FFF2-40B4-BE49-F238E27FC236}">
                <a16:creationId xmlns:a16="http://schemas.microsoft.com/office/drawing/2014/main" id="{1FFAEE1C-68B6-AA52-5572-F0C870A4F744}"/>
              </a:ext>
            </a:extLst>
          </p:cNvPr>
          <p:cNvSpPr>
            <a:spLocks noGrp="1"/>
          </p:cNvSpPr>
          <p:nvPr>
            <p:ph type="pic" sz="quarter" idx="14" hasCustomPrompt="1"/>
          </p:nvPr>
        </p:nvSpPr>
        <p:spPr>
          <a:xfrm>
            <a:off x="4161543" y="1241281"/>
            <a:ext cx="7189175" cy="4558819"/>
          </a:xfrm>
        </p:spPr>
        <p:txBody>
          <a:bodyPr/>
          <a:lstStyle/>
          <a:p>
            <a:r>
              <a:rPr lang="en-US"/>
              <a:t>Bar Chart</a:t>
            </a:r>
          </a:p>
        </p:txBody>
      </p:sp>
      <p:sp>
        <p:nvSpPr>
          <p:cNvPr id="9" name="Text Placeholder 14">
            <a:extLst>
              <a:ext uri="{FF2B5EF4-FFF2-40B4-BE49-F238E27FC236}">
                <a16:creationId xmlns:a16="http://schemas.microsoft.com/office/drawing/2014/main" id="{000F591B-785A-AC8E-E15C-127493090123}"/>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257413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Chart w/ Numbered List ">
    <p:spTree>
      <p:nvGrpSpPr>
        <p:cNvPr id="1" name=""/>
        <p:cNvGrpSpPr/>
        <p:nvPr/>
      </p:nvGrpSpPr>
      <p:grpSpPr>
        <a:xfrm>
          <a:off x="0" y="0"/>
          <a:ext cx="0" cy="0"/>
          <a:chOff x="0" y="0"/>
          <a:chExt cx="0" cy="0"/>
        </a:xfrm>
      </p:grpSpPr>
      <p:sp>
        <p:nvSpPr>
          <p:cNvPr id="2" name="Title 1"/>
          <p:cNvSpPr>
            <a:spLocks noGrp="1"/>
          </p:cNvSpPr>
          <p:nvPr>
            <p:ph type="title"/>
          </p:nvPr>
        </p:nvSpPr>
        <p:spPr>
          <a:xfrm>
            <a:off x="375000" y="1241281"/>
            <a:ext cx="3414624" cy="979591"/>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EB6F1-9812-AA47-B846-3D690FEEBE84}" type="slidenum">
              <a:rPr lang="en-US" smtClean="0"/>
              <a:t>‹#›</a:t>
            </a:fld>
            <a:endParaRPr lang="en-US"/>
          </a:p>
        </p:txBody>
      </p:sp>
      <p:sp>
        <p:nvSpPr>
          <p:cNvPr id="8" name="Picture Placeholder 6">
            <a:extLst>
              <a:ext uri="{FF2B5EF4-FFF2-40B4-BE49-F238E27FC236}">
                <a16:creationId xmlns:a16="http://schemas.microsoft.com/office/drawing/2014/main" id="{1FFAEE1C-68B6-AA52-5572-F0C870A4F744}"/>
              </a:ext>
            </a:extLst>
          </p:cNvPr>
          <p:cNvSpPr>
            <a:spLocks noGrp="1"/>
          </p:cNvSpPr>
          <p:nvPr>
            <p:ph type="pic" sz="quarter" idx="14" hasCustomPrompt="1"/>
          </p:nvPr>
        </p:nvSpPr>
        <p:spPr>
          <a:xfrm>
            <a:off x="4161543" y="1241281"/>
            <a:ext cx="7189175" cy="4558819"/>
          </a:xfrm>
        </p:spPr>
        <p:txBody>
          <a:bodyPr/>
          <a:lstStyle/>
          <a:p>
            <a:r>
              <a:rPr lang="en-US"/>
              <a:t>Bar Chart</a:t>
            </a:r>
          </a:p>
        </p:txBody>
      </p:sp>
      <p:sp>
        <p:nvSpPr>
          <p:cNvPr id="9" name="Text Placeholder 14">
            <a:extLst>
              <a:ext uri="{FF2B5EF4-FFF2-40B4-BE49-F238E27FC236}">
                <a16:creationId xmlns:a16="http://schemas.microsoft.com/office/drawing/2014/main" id="{000F591B-785A-AC8E-E15C-127493090123}"/>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BB3E0ED3-2865-2280-B964-98D116E89E91}"/>
              </a:ext>
            </a:extLst>
          </p:cNvPr>
          <p:cNvSpPr>
            <a:spLocks noGrp="1"/>
          </p:cNvSpPr>
          <p:nvPr>
            <p:ph idx="15" hasCustomPrompt="1"/>
          </p:nvPr>
        </p:nvSpPr>
        <p:spPr>
          <a:xfrm>
            <a:off x="374999" y="2719693"/>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1" name="Text Placeholder 10">
            <a:extLst>
              <a:ext uri="{FF2B5EF4-FFF2-40B4-BE49-F238E27FC236}">
                <a16:creationId xmlns:a16="http://schemas.microsoft.com/office/drawing/2014/main" id="{06476842-761D-CB01-73A5-EB43BB411855}"/>
              </a:ext>
            </a:extLst>
          </p:cNvPr>
          <p:cNvSpPr>
            <a:spLocks noGrp="1"/>
          </p:cNvSpPr>
          <p:nvPr>
            <p:ph type="body" sz="quarter" idx="16"/>
          </p:nvPr>
        </p:nvSpPr>
        <p:spPr>
          <a:xfrm>
            <a:off x="793077" y="2719693"/>
            <a:ext cx="2987469" cy="931333"/>
          </a:xfrm>
        </p:spPr>
        <p:txBody>
          <a:bodyPr/>
          <a:lstStyle>
            <a:lvl1pPr>
              <a:defRPr b="1" i="0">
                <a:latin typeface="Raleway SemiBold" pitchFamily="2" charset="77"/>
              </a:defRPr>
            </a:lvl1pPr>
            <a:lvl2pPr marL="167633" indent="-106676">
              <a:buFont typeface="Arial" panose="020B0604020202020204" pitchFamily="34" charset="0"/>
              <a:buChar char="•"/>
              <a:defRPr b="0" i="0">
                <a:solidFill>
                  <a:schemeClr val="tx1"/>
                </a:solidFill>
                <a:latin typeface="Source Sans 3" panose="020B0303030403020204" pitchFamily="34" charset="0"/>
              </a:defRPr>
            </a:lvl2pPr>
            <a:lvl3pPr marL="243830" indent="-106676">
              <a:buFont typeface="System Font Regular"/>
              <a:buChar char="-"/>
              <a:defRPr/>
            </a:lvl3pPr>
            <a:lvl4pPr marL="403844" indent="-106676">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148E43BE-8188-FD9A-69F7-8E26D4FE20E2}"/>
              </a:ext>
            </a:extLst>
          </p:cNvPr>
          <p:cNvSpPr>
            <a:spLocks noGrp="1"/>
          </p:cNvSpPr>
          <p:nvPr>
            <p:ph idx="17" hasCustomPrompt="1"/>
          </p:nvPr>
        </p:nvSpPr>
        <p:spPr>
          <a:xfrm>
            <a:off x="374999" y="3794309"/>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3" name="Text Placeholder 10">
            <a:extLst>
              <a:ext uri="{FF2B5EF4-FFF2-40B4-BE49-F238E27FC236}">
                <a16:creationId xmlns:a16="http://schemas.microsoft.com/office/drawing/2014/main" id="{1DC229BC-DE52-19B1-449F-B7B1FCCDCE91}"/>
              </a:ext>
            </a:extLst>
          </p:cNvPr>
          <p:cNvSpPr>
            <a:spLocks noGrp="1"/>
          </p:cNvSpPr>
          <p:nvPr>
            <p:ph type="body" sz="quarter" idx="18"/>
          </p:nvPr>
        </p:nvSpPr>
        <p:spPr>
          <a:xfrm>
            <a:off x="793077" y="3794309"/>
            <a:ext cx="2987469" cy="931333"/>
          </a:xfrm>
        </p:spPr>
        <p:txBody>
          <a:bodyPr/>
          <a:lstStyle>
            <a:lvl1pPr>
              <a:defRPr b="1" i="0">
                <a:latin typeface="Raleway SemiBold" pitchFamily="2" charset="77"/>
              </a:defRPr>
            </a:lvl1pPr>
            <a:lvl2pPr marL="167633" indent="-106676">
              <a:buFont typeface="Arial" panose="020B0604020202020204" pitchFamily="34" charset="0"/>
              <a:buChar char="•"/>
              <a:defRPr b="0" i="0">
                <a:solidFill>
                  <a:schemeClr val="tx1"/>
                </a:solidFill>
                <a:latin typeface="Source Sans 3" panose="020B0303030403020204" pitchFamily="34" charset="0"/>
              </a:defRPr>
            </a:lvl2pPr>
            <a:lvl3pPr marL="243830" indent="-106676">
              <a:buFont typeface="System Font Regular"/>
              <a:buChar char="-"/>
              <a:defRPr/>
            </a:lvl3pPr>
            <a:lvl4pPr marL="403844" indent="-106676">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87E74074-AEB4-53C2-AD2E-B875C020FE1B}"/>
              </a:ext>
            </a:extLst>
          </p:cNvPr>
          <p:cNvSpPr>
            <a:spLocks noGrp="1"/>
          </p:cNvSpPr>
          <p:nvPr>
            <p:ph idx="19" hasCustomPrompt="1"/>
          </p:nvPr>
        </p:nvSpPr>
        <p:spPr>
          <a:xfrm>
            <a:off x="374999" y="4866101"/>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5" name="Text Placeholder 10">
            <a:extLst>
              <a:ext uri="{FF2B5EF4-FFF2-40B4-BE49-F238E27FC236}">
                <a16:creationId xmlns:a16="http://schemas.microsoft.com/office/drawing/2014/main" id="{BB9AC6B2-FB09-3368-84E9-05FF84F7022A}"/>
              </a:ext>
            </a:extLst>
          </p:cNvPr>
          <p:cNvSpPr>
            <a:spLocks noGrp="1"/>
          </p:cNvSpPr>
          <p:nvPr>
            <p:ph type="body" sz="quarter" idx="20"/>
          </p:nvPr>
        </p:nvSpPr>
        <p:spPr>
          <a:xfrm>
            <a:off x="793077" y="4866101"/>
            <a:ext cx="2987469" cy="931333"/>
          </a:xfrm>
        </p:spPr>
        <p:txBody>
          <a:bodyPr/>
          <a:lstStyle>
            <a:lvl1pPr>
              <a:defRPr b="1" i="0">
                <a:latin typeface="Raleway SemiBold" pitchFamily="2" charset="77"/>
              </a:defRPr>
            </a:lvl1pPr>
            <a:lvl2pPr marL="167633" indent="-106676">
              <a:buFont typeface="Arial" panose="020B0604020202020204" pitchFamily="34" charset="0"/>
              <a:buChar char="•"/>
              <a:defRPr b="0" i="0">
                <a:solidFill>
                  <a:schemeClr val="tx1"/>
                </a:solidFill>
                <a:latin typeface="Source Sans 3" panose="020B0303030403020204" pitchFamily="34" charset="0"/>
              </a:defRPr>
            </a:lvl2pPr>
            <a:lvl3pPr marL="243830" indent="-106676">
              <a:buFont typeface="System Font Regular"/>
              <a:buChar char="-"/>
              <a:defRPr/>
            </a:lvl3pPr>
            <a:lvl4pPr marL="403844" indent="-106676">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1136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c/Chart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EB6F1-9812-AA47-B846-3D690FEEBE84}" type="slidenum">
              <a:rPr lang="en-US" smtClean="0"/>
              <a:t>‹#›</a:t>
            </a:fld>
            <a:endParaRPr lang="en-US"/>
          </a:p>
        </p:txBody>
      </p:sp>
      <p:sp>
        <p:nvSpPr>
          <p:cNvPr id="8" name="Picture Placeholder 6">
            <a:extLst>
              <a:ext uri="{FF2B5EF4-FFF2-40B4-BE49-F238E27FC236}">
                <a16:creationId xmlns:a16="http://schemas.microsoft.com/office/drawing/2014/main" id="{1FFAEE1C-68B6-AA52-5572-F0C870A4F744}"/>
              </a:ext>
            </a:extLst>
          </p:cNvPr>
          <p:cNvSpPr>
            <a:spLocks noGrp="1"/>
          </p:cNvSpPr>
          <p:nvPr>
            <p:ph type="pic" sz="quarter" idx="14" hasCustomPrompt="1"/>
          </p:nvPr>
        </p:nvSpPr>
        <p:spPr>
          <a:xfrm>
            <a:off x="4161543" y="1241281"/>
            <a:ext cx="3653842" cy="4558819"/>
          </a:xfrm>
        </p:spPr>
        <p:txBody>
          <a:bodyPr/>
          <a:lstStyle>
            <a:lvl1pPr>
              <a:defRPr/>
            </a:lvl1pPr>
          </a:lstStyle>
          <a:p>
            <a:r>
              <a:rPr lang="en-US"/>
              <a:t>Vertical Bar Chart</a:t>
            </a:r>
          </a:p>
        </p:txBody>
      </p:sp>
      <p:sp>
        <p:nvSpPr>
          <p:cNvPr id="9" name="Text Placeholder 14">
            <a:extLst>
              <a:ext uri="{FF2B5EF4-FFF2-40B4-BE49-F238E27FC236}">
                <a16:creationId xmlns:a16="http://schemas.microsoft.com/office/drawing/2014/main" id="{000F591B-785A-AC8E-E15C-127493090123}"/>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2410066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ic/Chart Option 3">
    <p:spTree>
      <p:nvGrpSpPr>
        <p:cNvPr id="1" name=""/>
        <p:cNvGrpSpPr/>
        <p:nvPr/>
      </p:nvGrpSpPr>
      <p:grpSpPr>
        <a:xfrm>
          <a:off x="0" y="0"/>
          <a:ext cx="0" cy="0"/>
          <a:chOff x="0" y="0"/>
          <a:chExt cx="0" cy="0"/>
        </a:xfrm>
      </p:grpSpPr>
      <p:sp>
        <p:nvSpPr>
          <p:cNvPr id="2" name="Title 1"/>
          <p:cNvSpPr>
            <a:spLocks noGrp="1"/>
          </p:cNvSpPr>
          <p:nvPr>
            <p:ph type="title"/>
          </p:nvPr>
        </p:nvSpPr>
        <p:spPr>
          <a:xfrm>
            <a:off x="374999" y="1241282"/>
            <a:ext cx="10975718" cy="660462"/>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EB6F1-9812-AA47-B846-3D690FEEBE84}" type="slidenum">
              <a:rPr lang="en-US" smtClean="0"/>
              <a:t>‹#›</a:t>
            </a:fld>
            <a:endParaRPr lang="en-US"/>
          </a:p>
        </p:txBody>
      </p:sp>
      <p:sp>
        <p:nvSpPr>
          <p:cNvPr id="8" name="Picture Placeholder 6">
            <a:extLst>
              <a:ext uri="{FF2B5EF4-FFF2-40B4-BE49-F238E27FC236}">
                <a16:creationId xmlns:a16="http://schemas.microsoft.com/office/drawing/2014/main" id="{1FFAEE1C-68B6-AA52-5572-F0C870A4F744}"/>
              </a:ext>
            </a:extLst>
          </p:cNvPr>
          <p:cNvSpPr>
            <a:spLocks noGrp="1"/>
          </p:cNvSpPr>
          <p:nvPr>
            <p:ph type="pic" sz="quarter" idx="14" hasCustomPrompt="1"/>
          </p:nvPr>
        </p:nvSpPr>
        <p:spPr>
          <a:xfrm>
            <a:off x="375000" y="2246923"/>
            <a:ext cx="10975719" cy="3553177"/>
          </a:xfrm>
        </p:spPr>
        <p:txBody>
          <a:bodyPr/>
          <a:lstStyle/>
          <a:p>
            <a:r>
              <a:rPr lang="en-US"/>
              <a:t>Wide Bar Chart</a:t>
            </a:r>
          </a:p>
        </p:txBody>
      </p:sp>
      <p:sp>
        <p:nvSpPr>
          <p:cNvPr id="9" name="Text Placeholder 14">
            <a:extLst>
              <a:ext uri="{FF2B5EF4-FFF2-40B4-BE49-F238E27FC236}">
                <a16:creationId xmlns:a16="http://schemas.microsoft.com/office/drawing/2014/main" id="{000F591B-785A-AC8E-E15C-127493090123}"/>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417466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5FDB2-C430-4EF4-956C-58449B8E0AD9}"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95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umbered List 2">
    <p:bg>
      <p:bgPr>
        <a:solidFill>
          <a:schemeClr val="tx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49EF160C-4450-8197-B158-1F941B445FA8}"/>
              </a:ext>
            </a:extLst>
          </p:cNvPr>
          <p:cNvSpPr>
            <a:spLocks noGrp="1"/>
          </p:cNvSpPr>
          <p:nvPr>
            <p:ph type="pic" sz="quarter" idx="26" hasCustomPrompt="1"/>
          </p:nvPr>
        </p:nvSpPr>
        <p:spPr>
          <a:xfrm>
            <a:off x="0" y="0"/>
            <a:ext cx="12192000" cy="6858000"/>
          </a:xfrm>
          <a:solidFill>
            <a:schemeClr val="bg1">
              <a:lumMod val="95000"/>
            </a:schemeClr>
          </a:solidFill>
        </p:spPr>
        <p:txBody>
          <a:bodyPr anchor="ctr" anchorCtr="0"/>
          <a:lstStyle>
            <a:lvl1pPr algn="ctr">
              <a:defRPr/>
            </a:lvl1pPr>
          </a:lstStyle>
          <a:p>
            <a:r>
              <a:rPr lang="en-US"/>
              <a:t>Insert Background Image from Box Library</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rot="5400000">
            <a:off x="9748286" y="2388103"/>
            <a:ext cx="4114800" cy="88595"/>
          </a:xfrm>
        </p:spPr>
        <p:txBody>
          <a:bodyPr/>
          <a:lstStyle>
            <a:lvl1pPr>
              <a:lnSpc>
                <a:spcPct val="90000"/>
              </a:lnSpc>
              <a:defRPr b="1" i="0">
                <a:solidFill>
                  <a:schemeClr val="bg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a:xfrm>
            <a:off x="11386389" y="6376736"/>
            <a:ext cx="463594" cy="102636"/>
          </a:xfrm>
        </p:spPr>
        <p:txBody>
          <a:bodyPr/>
          <a:lstStyle>
            <a:lvl1pPr>
              <a:defRPr>
                <a:solidFill>
                  <a:schemeClr val="bg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bg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2B2B1768-A43B-4FEE-347B-5FF487EC9AE6}"/>
              </a:ext>
            </a:extLst>
          </p:cNvPr>
          <p:cNvSpPr>
            <a:spLocks noGrp="1"/>
          </p:cNvSpPr>
          <p:nvPr>
            <p:ph idx="1"/>
          </p:nvPr>
        </p:nvSpPr>
        <p:spPr>
          <a:xfrm>
            <a:off x="4579621" y="1241281"/>
            <a:ext cx="2987469" cy="1146318"/>
          </a:xfrm>
        </p:spPr>
        <p:txBody>
          <a:bodyPr>
            <a:noAutofit/>
          </a:bodyPr>
          <a:lstStyle>
            <a:lvl1pPr>
              <a:defRPr b="1" i="0">
                <a:solidFill>
                  <a:schemeClr val="bg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814025ED-BC5C-4032-15DA-E6CAC77ABF7A}"/>
              </a:ext>
            </a:extLst>
          </p:cNvPr>
          <p:cNvSpPr>
            <a:spLocks noGrp="1"/>
          </p:cNvSpPr>
          <p:nvPr>
            <p:ph idx="14" hasCustomPrompt="1"/>
          </p:nvPr>
        </p:nvSpPr>
        <p:spPr>
          <a:xfrm>
            <a:off x="4161543" y="12412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9" name="Content Placeholder 2">
            <a:extLst>
              <a:ext uri="{FF2B5EF4-FFF2-40B4-BE49-F238E27FC236}">
                <a16:creationId xmlns:a16="http://schemas.microsoft.com/office/drawing/2014/main" id="{F83C90BA-328A-C8F5-18A8-FF04ACC2C83E}"/>
              </a:ext>
            </a:extLst>
          </p:cNvPr>
          <p:cNvSpPr>
            <a:spLocks noGrp="1"/>
          </p:cNvSpPr>
          <p:nvPr>
            <p:ph idx="15"/>
          </p:nvPr>
        </p:nvSpPr>
        <p:spPr>
          <a:xfrm>
            <a:off x="4579621" y="2612881"/>
            <a:ext cx="2987469" cy="1146318"/>
          </a:xfrm>
        </p:spPr>
        <p:txBody>
          <a:bodyPr>
            <a:noAutofit/>
          </a:bodyPr>
          <a:lstStyle>
            <a:lvl1pPr>
              <a:defRPr b="1" i="0">
                <a:solidFill>
                  <a:schemeClr val="bg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BF14BA75-697F-2C68-E660-84788B2A8548}"/>
              </a:ext>
            </a:extLst>
          </p:cNvPr>
          <p:cNvSpPr>
            <a:spLocks noGrp="1"/>
          </p:cNvSpPr>
          <p:nvPr>
            <p:ph idx="16" hasCustomPrompt="1"/>
          </p:nvPr>
        </p:nvSpPr>
        <p:spPr>
          <a:xfrm>
            <a:off x="4161543" y="26128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21" name="Content Placeholder 2">
            <a:extLst>
              <a:ext uri="{FF2B5EF4-FFF2-40B4-BE49-F238E27FC236}">
                <a16:creationId xmlns:a16="http://schemas.microsoft.com/office/drawing/2014/main" id="{0518DFC5-DCB5-53AD-0DF8-F9AADBB81958}"/>
              </a:ext>
            </a:extLst>
          </p:cNvPr>
          <p:cNvSpPr>
            <a:spLocks noGrp="1"/>
          </p:cNvSpPr>
          <p:nvPr>
            <p:ph idx="17"/>
          </p:nvPr>
        </p:nvSpPr>
        <p:spPr>
          <a:xfrm>
            <a:off x="4579621" y="3984481"/>
            <a:ext cx="2987469" cy="1146318"/>
          </a:xfrm>
        </p:spPr>
        <p:txBody>
          <a:bodyPr>
            <a:noAutofit/>
          </a:bodyPr>
          <a:lstStyle>
            <a:lvl1pPr>
              <a:defRPr b="1" i="0">
                <a:solidFill>
                  <a:schemeClr val="bg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7B9E9444-534F-AEDD-B90D-8EB21D40ED4D}"/>
              </a:ext>
            </a:extLst>
          </p:cNvPr>
          <p:cNvSpPr>
            <a:spLocks noGrp="1"/>
          </p:cNvSpPr>
          <p:nvPr>
            <p:ph idx="18" hasCustomPrompt="1"/>
          </p:nvPr>
        </p:nvSpPr>
        <p:spPr>
          <a:xfrm>
            <a:off x="4161543" y="39844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23" name="Content Placeholder 2">
            <a:extLst>
              <a:ext uri="{FF2B5EF4-FFF2-40B4-BE49-F238E27FC236}">
                <a16:creationId xmlns:a16="http://schemas.microsoft.com/office/drawing/2014/main" id="{B045FC29-0CD1-A068-0F62-59B3341855FC}"/>
              </a:ext>
            </a:extLst>
          </p:cNvPr>
          <p:cNvSpPr>
            <a:spLocks noGrp="1"/>
          </p:cNvSpPr>
          <p:nvPr>
            <p:ph idx="19"/>
          </p:nvPr>
        </p:nvSpPr>
        <p:spPr>
          <a:xfrm>
            <a:off x="8366330" y="1241281"/>
            <a:ext cx="2987469" cy="1146318"/>
          </a:xfrm>
        </p:spPr>
        <p:txBody>
          <a:bodyPr>
            <a:noAutofit/>
          </a:bodyPr>
          <a:lstStyle>
            <a:lvl1pPr>
              <a:defRPr b="1" i="0">
                <a:solidFill>
                  <a:schemeClr val="bg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2">
            <a:extLst>
              <a:ext uri="{FF2B5EF4-FFF2-40B4-BE49-F238E27FC236}">
                <a16:creationId xmlns:a16="http://schemas.microsoft.com/office/drawing/2014/main" id="{30FF9299-C150-4138-4393-E51AA73B60E3}"/>
              </a:ext>
            </a:extLst>
          </p:cNvPr>
          <p:cNvSpPr>
            <a:spLocks noGrp="1"/>
          </p:cNvSpPr>
          <p:nvPr>
            <p:ph idx="20" hasCustomPrompt="1"/>
          </p:nvPr>
        </p:nvSpPr>
        <p:spPr>
          <a:xfrm>
            <a:off x="7948253" y="12412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25" name="Content Placeholder 2">
            <a:extLst>
              <a:ext uri="{FF2B5EF4-FFF2-40B4-BE49-F238E27FC236}">
                <a16:creationId xmlns:a16="http://schemas.microsoft.com/office/drawing/2014/main" id="{20CD57CA-B726-AA96-37D2-42849C185221}"/>
              </a:ext>
            </a:extLst>
          </p:cNvPr>
          <p:cNvSpPr>
            <a:spLocks noGrp="1"/>
          </p:cNvSpPr>
          <p:nvPr>
            <p:ph idx="21"/>
          </p:nvPr>
        </p:nvSpPr>
        <p:spPr>
          <a:xfrm>
            <a:off x="8366330" y="2612881"/>
            <a:ext cx="2987469" cy="1146318"/>
          </a:xfrm>
        </p:spPr>
        <p:txBody>
          <a:bodyPr>
            <a:noAutofit/>
          </a:bodyPr>
          <a:lstStyle>
            <a:lvl1pPr>
              <a:defRPr b="1" i="0">
                <a:solidFill>
                  <a:schemeClr val="bg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Content Placeholder 2">
            <a:extLst>
              <a:ext uri="{FF2B5EF4-FFF2-40B4-BE49-F238E27FC236}">
                <a16:creationId xmlns:a16="http://schemas.microsoft.com/office/drawing/2014/main" id="{A7A54393-F23B-DFF6-4165-8FFE37240BCD}"/>
              </a:ext>
            </a:extLst>
          </p:cNvPr>
          <p:cNvSpPr>
            <a:spLocks noGrp="1"/>
          </p:cNvSpPr>
          <p:nvPr>
            <p:ph idx="22" hasCustomPrompt="1"/>
          </p:nvPr>
        </p:nvSpPr>
        <p:spPr>
          <a:xfrm>
            <a:off x="7948253" y="26128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27" name="Content Placeholder 2">
            <a:extLst>
              <a:ext uri="{FF2B5EF4-FFF2-40B4-BE49-F238E27FC236}">
                <a16:creationId xmlns:a16="http://schemas.microsoft.com/office/drawing/2014/main" id="{81E14FF3-3997-4281-AB8D-15DAEA136097}"/>
              </a:ext>
            </a:extLst>
          </p:cNvPr>
          <p:cNvSpPr>
            <a:spLocks noGrp="1"/>
          </p:cNvSpPr>
          <p:nvPr>
            <p:ph idx="23"/>
          </p:nvPr>
        </p:nvSpPr>
        <p:spPr>
          <a:xfrm>
            <a:off x="8366330" y="3984481"/>
            <a:ext cx="2987469" cy="1146318"/>
          </a:xfrm>
        </p:spPr>
        <p:txBody>
          <a:bodyPr>
            <a:noAutofit/>
          </a:bodyPr>
          <a:lstStyle>
            <a:lvl1pPr>
              <a:defRPr b="1" i="0">
                <a:solidFill>
                  <a:schemeClr val="bg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Content Placeholder 2">
            <a:extLst>
              <a:ext uri="{FF2B5EF4-FFF2-40B4-BE49-F238E27FC236}">
                <a16:creationId xmlns:a16="http://schemas.microsoft.com/office/drawing/2014/main" id="{9AE75A3C-3401-B6B7-C438-9DF3179B83B6}"/>
              </a:ext>
            </a:extLst>
          </p:cNvPr>
          <p:cNvSpPr>
            <a:spLocks noGrp="1"/>
          </p:cNvSpPr>
          <p:nvPr>
            <p:ph idx="24" hasCustomPrompt="1"/>
          </p:nvPr>
        </p:nvSpPr>
        <p:spPr>
          <a:xfrm>
            <a:off x="7948253" y="39844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3" name="Picture Placeholder 7">
            <a:extLst>
              <a:ext uri="{FF2B5EF4-FFF2-40B4-BE49-F238E27FC236}">
                <a16:creationId xmlns:a16="http://schemas.microsoft.com/office/drawing/2014/main" id="{8314F004-A999-C558-2D26-BC4324CADA0B}"/>
              </a:ext>
            </a:extLst>
          </p:cNvPr>
          <p:cNvSpPr>
            <a:spLocks noGrp="1"/>
          </p:cNvSpPr>
          <p:nvPr>
            <p:ph type="pic" sz="quarter" idx="25" hasCustomPrompt="1"/>
          </p:nvPr>
        </p:nvSpPr>
        <p:spPr>
          <a:xfrm>
            <a:off x="374998" y="6172703"/>
            <a:ext cx="251460" cy="304800"/>
          </a:xfrm>
          <a:blipFill>
            <a:blip r:embed="rId2"/>
            <a:stretch>
              <a:fillRect/>
            </a:stretch>
          </a:blipFill>
        </p:spPr>
        <p:txBody>
          <a:bodyPr/>
          <a:lstStyle>
            <a:lvl1pPr>
              <a:defRPr sz="100"/>
            </a:lvl1pPr>
          </a:lstStyle>
          <a:p>
            <a:r>
              <a:rPr lang="en-US"/>
              <a:t>1</a:t>
            </a:r>
          </a:p>
        </p:txBody>
      </p:sp>
    </p:spTree>
    <p:extLst>
      <p:ext uri="{BB962C8B-B14F-4D97-AF65-F5344CB8AC3E}">
        <p14:creationId xmlns:p14="http://schemas.microsoft.com/office/powerpoint/2010/main" val="657461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Lists">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DAF6703-DCDF-92CE-8E07-46340DEB47BC}"/>
              </a:ext>
            </a:extLst>
          </p:cNvPr>
          <p:cNvSpPr>
            <a:spLocks noGrp="1"/>
          </p:cNvSpPr>
          <p:nvPr>
            <p:ph type="pic" sz="quarter" idx="15" hasCustomPrompt="1"/>
          </p:nvPr>
        </p:nvSpPr>
        <p:spPr>
          <a:xfrm>
            <a:off x="0" y="0"/>
            <a:ext cx="12192000" cy="6858000"/>
          </a:xfrm>
          <a:solidFill>
            <a:schemeClr val="bg1">
              <a:lumMod val="95000"/>
            </a:schemeClr>
          </a:solidFill>
        </p:spPr>
        <p:txBody>
          <a:bodyPr anchor="ctr" anchorCtr="0"/>
          <a:lstStyle>
            <a:lvl1pPr algn="ctr">
              <a:defRPr/>
            </a:lvl1pPr>
          </a:lstStyle>
          <a:p>
            <a:r>
              <a:rPr lang="en-US"/>
              <a:t>Insert Background Image from Box Library</a:t>
            </a:r>
          </a:p>
        </p:txBody>
      </p:sp>
      <p:sp>
        <p:nvSpPr>
          <p:cNvPr id="5" name="Footer Placeholder 4"/>
          <p:cNvSpPr>
            <a:spLocks noGrp="1"/>
          </p:cNvSpPr>
          <p:nvPr>
            <p:ph type="ftr" sz="quarter" idx="11"/>
          </p:nvPr>
        </p:nvSpPr>
        <p:spPr/>
        <p:txBody>
          <a:bodyPr/>
          <a:lstStyle>
            <a:lvl1pPr>
              <a:lnSpc>
                <a:spcPct val="90000"/>
              </a:lnSpc>
              <a:defRPr b="0" i="0">
                <a:solidFill>
                  <a:schemeClr val="bg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0" i="0" cap="all" spc="100" baseline="0">
                <a:solidFill>
                  <a:schemeClr val="bg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41" name="Content Placeholder 2">
            <a:extLst>
              <a:ext uri="{FF2B5EF4-FFF2-40B4-BE49-F238E27FC236}">
                <a16:creationId xmlns:a16="http://schemas.microsoft.com/office/drawing/2014/main" id="{5FFA0D65-1B8F-5E47-B693-FF455C192269}"/>
              </a:ext>
            </a:extLst>
          </p:cNvPr>
          <p:cNvSpPr>
            <a:spLocks noGrp="1"/>
          </p:cNvSpPr>
          <p:nvPr>
            <p:ph idx="24"/>
          </p:nvPr>
        </p:nvSpPr>
        <p:spPr>
          <a:xfrm>
            <a:off x="4806218" y="2967476"/>
            <a:ext cx="2571072" cy="2832624"/>
          </a:xfrm>
        </p:spPr>
        <p:txBody>
          <a:bodyPr>
            <a:noAutofit/>
          </a:bodyPr>
          <a:lstStyle>
            <a:lvl1pPr marL="167633" indent="-106676">
              <a:buFont typeface="Arial" panose="020B0604020202020204" pitchFamily="34" charset="0"/>
              <a:buChar char="•"/>
              <a:defRPr sz="1333">
                <a:solidFill>
                  <a:schemeClr val="bg1"/>
                </a:solidFill>
              </a:defRPr>
            </a:lvl1pPr>
            <a:lvl2pPr>
              <a:defRPr sz="1000">
                <a:solidFill>
                  <a:schemeClr val="bg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5" name="Content Placeholder 2">
            <a:extLst>
              <a:ext uri="{FF2B5EF4-FFF2-40B4-BE49-F238E27FC236}">
                <a16:creationId xmlns:a16="http://schemas.microsoft.com/office/drawing/2014/main" id="{664761D0-510C-96C5-1457-9E0AEFE74D2E}"/>
              </a:ext>
            </a:extLst>
          </p:cNvPr>
          <p:cNvSpPr>
            <a:spLocks noGrp="1"/>
          </p:cNvSpPr>
          <p:nvPr>
            <p:ph idx="25"/>
          </p:nvPr>
        </p:nvSpPr>
        <p:spPr>
          <a:xfrm>
            <a:off x="4804682" y="1964392"/>
            <a:ext cx="2580688" cy="859367"/>
          </a:xfrm>
        </p:spPr>
        <p:txBody>
          <a:bodyPr>
            <a:noAutofit/>
          </a:bodyPr>
          <a:lstStyle>
            <a:lvl1pPr>
              <a:lnSpc>
                <a:spcPct val="90000"/>
              </a:lnSpc>
              <a:defRPr sz="2667" b="0" i="0">
                <a:solidFill>
                  <a:schemeClr val="bg1"/>
                </a:solidFill>
                <a:latin typeface="Raleway Medium"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51" name="Content Placeholder 2">
            <a:extLst>
              <a:ext uri="{FF2B5EF4-FFF2-40B4-BE49-F238E27FC236}">
                <a16:creationId xmlns:a16="http://schemas.microsoft.com/office/drawing/2014/main" id="{9A71F235-5F9B-D09E-ADFD-18C2DDEE0441}"/>
              </a:ext>
            </a:extLst>
          </p:cNvPr>
          <p:cNvSpPr>
            <a:spLocks noGrp="1"/>
          </p:cNvSpPr>
          <p:nvPr>
            <p:ph idx="31"/>
          </p:nvPr>
        </p:nvSpPr>
        <p:spPr>
          <a:xfrm>
            <a:off x="8136696" y="1964392"/>
            <a:ext cx="2579152" cy="859367"/>
          </a:xfrm>
        </p:spPr>
        <p:txBody>
          <a:bodyPr>
            <a:noAutofit/>
          </a:bodyPr>
          <a:lstStyle>
            <a:lvl1pPr>
              <a:lnSpc>
                <a:spcPct val="90000"/>
              </a:lnSpc>
              <a:defRPr sz="2667" b="0" i="0">
                <a:solidFill>
                  <a:schemeClr val="bg1"/>
                </a:solidFill>
                <a:latin typeface="Raleway Medium"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EFDE7C87-141D-3C37-6DAC-1AAF03FE10F0}"/>
              </a:ext>
            </a:extLst>
          </p:cNvPr>
          <p:cNvSpPr>
            <a:spLocks noGrp="1"/>
          </p:cNvSpPr>
          <p:nvPr>
            <p:ph idx="32"/>
          </p:nvPr>
        </p:nvSpPr>
        <p:spPr>
          <a:xfrm>
            <a:off x="8136696" y="2967476"/>
            <a:ext cx="2571072" cy="2832624"/>
          </a:xfrm>
        </p:spPr>
        <p:txBody>
          <a:bodyPr>
            <a:noAutofit/>
          </a:bodyPr>
          <a:lstStyle>
            <a:lvl1pPr marL="167633" indent="-106676">
              <a:buFont typeface="Arial" panose="020B0604020202020204" pitchFamily="34" charset="0"/>
              <a:buChar char="•"/>
              <a:defRPr sz="1333">
                <a:solidFill>
                  <a:schemeClr val="bg1"/>
                </a:solidFill>
              </a:defRPr>
            </a:lvl1pPr>
            <a:lvl2pPr>
              <a:defRPr sz="1000">
                <a:solidFill>
                  <a:schemeClr val="bg1"/>
                </a:solidFill>
              </a:defRPr>
            </a:lvl2pPr>
            <a:lvl3pPr>
              <a:defRPr sz="1083">
                <a:solidFill>
                  <a:schemeClr val="bg1"/>
                </a:solidFill>
              </a:defRPr>
            </a:lvl3pPr>
            <a:lvl4pPr>
              <a:defRPr sz="1083">
                <a:solidFill>
                  <a:schemeClr val="bg1"/>
                </a:solidFill>
              </a:defRPr>
            </a:lvl4pPr>
            <a:lvl5pPr>
              <a:defRPr sz="1083">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Picture Placeholder 7">
            <a:extLst>
              <a:ext uri="{FF2B5EF4-FFF2-40B4-BE49-F238E27FC236}">
                <a16:creationId xmlns:a16="http://schemas.microsoft.com/office/drawing/2014/main" id="{F54401DE-05D8-79CC-0191-3731772322F4}"/>
              </a:ext>
            </a:extLst>
          </p:cNvPr>
          <p:cNvSpPr>
            <a:spLocks noGrp="1"/>
          </p:cNvSpPr>
          <p:nvPr>
            <p:ph type="pic" sz="quarter" idx="33" hasCustomPrompt="1"/>
          </p:nvPr>
        </p:nvSpPr>
        <p:spPr>
          <a:xfrm>
            <a:off x="374998" y="6172703"/>
            <a:ext cx="251460" cy="304800"/>
          </a:xfrm>
          <a:blipFill>
            <a:blip r:embed="rId2"/>
            <a:stretch>
              <a:fillRect/>
            </a:stretch>
          </a:blipFill>
        </p:spPr>
        <p:txBody>
          <a:bodyPr/>
          <a:lstStyle>
            <a:lvl1pPr>
              <a:defRPr sz="100"/>
            </a:lvl1pPr>
          </a:lstStyle>
          <a:p>
            <a:r>
              <a:rPr lang="en-US"/>
              <a:t>1</a:t>
            </a:r>
          </a:p>
        </p:txBody>
      </p:sp>
    </p:spTree>
    <p:extLst>
      <p:ext uri="{BB962C8B-B14F-4D97-AF65-F5344CB8AC3E}">
        <p14:creationId xmlns:p14="http://schemas.microsoft.com/office/powerpoint/2010/main" val="1228253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hasCustomPrompt="1"/>
          </p:nvPr>
        </p:nvSpPr>
        <p:spPr>
          <a:xfrm>
            <a:off x="4164623" y="2628935"/>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5" name="Footer Placeholder 4"/>
          <p:cNvSpPr>
            <a:spLocks noGrp="1"/>
          </p:cNvSpPr>
          <p:nvPr>
            <p:ph type="ftr" sz="quarter" idx="11"/>
          </p:nvPr>
        </p:nvSpPr>
        <p:spPr/>
        <p:txBody>
          <a:bodyPr/>
          <a:lstStyle>
            <a:lvl1pPr>
              <a:lnSpc>
                <a:spcPct val="90000"/>
              </a:lnSpc>
              <a:defRPr b="1"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47" name="Picture Placeholder 6">
            <a:extLst>
              <a:ext uri="{FF2B5EF4-FFF2-40B4-BE49-F238E27FC236}">
                <a16:creationId xmlns:a16="http://schemas.microsoft.com/office/drawing/2014/main" id="{2DAE10C6-2BB7-DC53-09F8-55A174819C82}"/>
              </a:ext>
            </a:extLst>
          </p:cNvPr>
          <p:cNvSpPr>
            <a:spLocks noGrp="1"/>
          </p:cNvSpPr>
          <p:nvPr>
            <p:ph type="pic" sz="quarter" idx="15" hasCustomPrompt="1"/>
          </p:nvPr>
        </p:nvSpPr>
        <p:spPr>
          <a:xfrm>
            <a:off x="4141851" y="1241282"/>
            <a:ext cx="1150620" cy="1150620"/>
          </a:xfrm>
        </p:spPr>
        <p:txBody>
          <a:bodyPr/>
          <a:lstStyle>
            <a:lvl1pPr>
              <a:defRPr>
                <a:solidFill>
                  <a:schemeClr val="bg1"/>
                </a:solidFill>
              </a:defRPr>
            </a:lvl1pPr>
          </a:lstStyle>
          <a:p>
            <a:r>
              <a:rPr lang="en-US"/>
              <a:t>Drag and drop image here</a:t>
            </a:r>
          </a:p>
        </p:txBody>
      </p:sp>
      <p:sp>
        <p:nvSpPr>
          <p:cNvPr id="48" name="Picture Placeholder 6">
            <a:extLst>
              <a:ext uri="{FF2B5EF4-FFF2-40B4-BE49-F238E27FC236}">
                <a16:creationId xmlns:a16="http://schemas.microsoft.com/office/drawing/2014/main" id="{EDDC7CB5-3DA5-05D4-629D-1D4801470F1D}"/>
              </a:ext>
            </a:extLst>
          </p:cNvPr>
          <p:cNvSpPr>
            <a:spLocks noGrp="1"/>
          </p:cNvSpPr>
          <p:nvPr>
            <p:ph type="pic" sz="quarter" idx="16" hasCustomPrompt="1"/>
          </p:nvPr>
        </p:nvSpPr>
        <p:spPr>
          <a:xfrm>
            <a:off x="5644698" y="1241282"/>
            <a:ext cx="1150620" cy="1150620"/>
          </a:xfrm>
        </p:spPr>
        <p:txBody>
          <a:bodyPr/>
          <a:lstStyle>
            <a:lvl1pPr>
              <a:defRPr>
                <a:solidFill>
                  <a:schemeClr val="bg1"/>
                </a:solidFill>
              </a:defRPr>
            </a:lvl1pPr>
          </a:lstStyle>
          <a:p>
            <a:r>
              <a:rPr lang="en-US"/>
              <a:t>Drag and drop image here</a:t>
            </a:r>
          </a:p>
        </p:txBody>
      </p:sp>
      <p:sp>
        <p:nvSpPr>
          <p:cNvPr id="13" name="Content Placeholder 2">
            <a:extLst>
              <a:ext uri="{FF2B5EF4-FFF2-40B4-BE49-F238E27FC236}">
                <a16:creationId xmlns:a16="http://schemas.microsoft.com/office/drawing/2014/main" id="{9D8B720F-D06B-1475-1B94-C1A2BB44ABF5}"/>
              </a:ext>
            </a:extLst>
          </p:cNvPr>
          <p:cNvSpPr>
            <a:spLocks noGrp="1"/>
          </p:cNvSpPr>
          <p:nvPr>
            <p:ph idx="17" hasCustomPrompt="1"/>
          </p:nvPr>
        </p:nvSpPr>
        <p:spPr>
          <a:xfrm>
            <a:off x="4164623" y="2866002"/>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14" name="Content Placeholder 2">
            <a:extLst>
              <a:ext uri="{FF2B5EF4-FFF2-40B4-BE49-F238E27FC236}">
                <a16:creationId xmlns:a16="http://schemas.microsoft.com/office/drawing/2014/main" id="{952726F8-2767-7DE4-C312-3B160934A2DC}"/>
              </a:ext>
            </a:extLst>
          </p:cNvPr>
          <p:cNvSpPr>
            <a:spLocks noGrp="1"/>
          </p:cNvSpPr>
          <p:nvPr>
            <p:ph idx="18" hasCustomPrompt="1"/>
          </p:nvPr>
        </p:nvSpPr>
        <p:spPr>
          <a:xfrm>
            <a:off x="5644698" y="2628935"/>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16" name="Content Placeholder 2">
            <a:extLst>
              <a:ext uri="{FF2B5EF4-FFF2-40B4-BE49-F238E27FC236}">
                <a16:creationId xmlns:a16="http://schemas.microsoft.com/office/drawing/2014/main" id="{C7A6FD32-85B5-9318-7B0B-09B1E23B9847}"/>
              </a:ext>
            </a:extLst>
          </p:cNvPr>
          <p:cNvSpPr>
            <a:spLocks noGrp="1"/>
          </p:cNvSpPr>
          <p:nvPr>
            <p:ph idx="19" hasCustomPrompt="1"/>
          </p:nvPr>
        </p:nvSpPr>
        <p:spPr>
          <a:xfrm>
            <a:off x="5644698" y="2866002"/>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17" name="Picture Placeholder 6">
            <a:extLst>
              <a:ext uri="{FF2B5EF4-FFF2-40B4-BE49-F238E27FC236}">
                <a16:creationId xmlns:a16="http://schemas.microsoft.com/office/drawing/2014/main" id="{4E7DF519-1054-5D15-C52D-346C135F0550}"/>
              </a:ext>
            </a:extLst>
          </p:cNvPr>
          <p:cNvSpPr>
            <a:spLocks noGrp="1"/>
          </p:cNvSpPr>
          <p:nvPr>
            <p:ph type="pic" sz="quarter" idx="20" hasCustomPrompt="1"/>
          </p:nvPr>
        </p:nvSpPr>
        <p:spPr>
          <a:xfrm>
            <a:off x="7153305" y="1241282"/>
            <a:ext cx="1150620" cy="1150620"/>
          </a:xfrm>
        </p:spPr>
        <p:txBody>
          <a:bodyPr/>
          <a:lstStyle>
            <a:lvl1pPr>
              <a:defRPr>
                <a:solidFill>
                  <a:schemeClr val="bg1"/>
                </a:solidFill>
              </a:defRPr>
            </a:lvl1pPr>
          </a:lstStyle>
          <a:p>
            <a:r>
              <a:rPr lang="en-US"/>
              <a:t>Drag and drop image here</a:t>
            </a:r>
          </a:p>
        </p:txBody>
      </p:sp>
      <p:sp>
        <p:nvSpPr>
          <p:cNvPr id="18" name="Content Placeholder 2">
            <a:extLst>
              <a:ext uri="{FF2B5EF4-FFF2-40B4-BE49-F238E27FC236}">
                <a16:creationId xmlns:a16="http://schemas.microsoft.com/office/drawing/2014/main" id="{1AA90C14-E15E-528E-43B4-1D06BC93F345}"/>
              </a:ext>
            </a:extLst>
          </p:cNvPr>
          <p:cNvSpPr>
            <a:spLocks noGrp="1"/>
          </p:cNvSpPr>
          <p:nvPr>
            <p:ph idx="21" hasCustomPrompt="1"/>
          </p:nvPr>
        </p:nvSpPr>
        <p:spPr>
          <a:xfrm>
            <a:off x="7153305" y="2628935"/>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19" name="Content Placeholder 2">
            <a:extLst>
              <a:ext uri="{FF2B5EF4-FFF2-40B4-BE49-F238E27FC236}">
                <a16:creationId xmlns:a16="http://schemas.microsoft.com/office/drawing/2014/main" id="{9122750C-F783-DFDC-2674-0C53D5A43F2D}"/>
              </a:ext>
            </a:extLst>
          </p:cNvPr>
          <p:cNvSpPr>
            <a:spLocks noGrp="1"/>
          </p:cNvSpPr>
          <p:nvPr>
            <p:ph idx="22" hasCustomPrompt="1"/>
          </p:nvPr>
        </p:nvSpPr>
        <p:spPr>
          <a:xfrm>
            <a:off x="7153305" y="2866002"/>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20" name="Picture Placeholder 6">
            <a:extLst>
              <a:ext uri="{FF2B5EF4-FFF2-40B4-BE49-F238E27FC236}">
                <a16:creationId xmlns:a16="http://schemas.microsoft.com/office/drawing/2014/main" id="{4BFDC98A-0566-F70C-711C-525C3575630C}"/>
              </a:ext>
            </a:extLst>
          </p:cNvPr>
          <p:cNvSpPr>
            <a:spLocks noGrp="1"/>
          </p:cNvSpPr>
          <p:nvPr>
            <p:ph type="pic" sz="quarter" idx="23" hasCustomPrompt="1"/>
          </p:nvPr>
        </p:nvSpPr>
        <p:spPr>
          <a:xfrm>
            <a:off x="8676702" y="1241282"/>
            <a:ext cx="1150620" cy="1150620"/>
          </a:xfrm>
        </p:spPr>
        <p:txBody>
          <a:bodyPr/>
          <a:lstStyle>
            <a:lvl1pPr>
              <a:defRPr>
                <a:solidFill>
                  <a:schemeClr val="bg1"/>
                </a:solidFill>
              </a:defRPr>
            </a:lvl1pPr>
          </a:lstStyle>
          <a:p>
            <a:r>
              <a:rPr lang="en-US"/>
              <a:t>Drag and drop image here</a:t>
            </a:r>
          </a:p>
        </p:txBody>
      </p:sp>
      <p:sp>
        <p:nvSpPr>
          <p:cNvPr id="21" name="Content Placeholder 2">
            <a:extLst>
              <a:ext uri="{FF2B5EF4-FFF2-40B4-BE49-F238E27FC236}">
                <a16:creationId xmlns:a16="http://schemas.microsoft.com/office/drawing/2014/main" id="{0A129CCD-7764-E27A-82E2-3B9AC9E57A60}"/>
              </a:ext>
            </a:extLst>
          </p:cNvPr>
          <p:cNvSpPr>
            <a:spLocks noGrp="1"/>
          </p:cNvSpPr>
          <p:nvPr>
            <p:ph idx="24" hasCustomPrompt="1"/>
          </p:nvPr>
        </p:nvSpPr>
        <p:spPr>
          <a:xfrm>
            <a:off x="8676702" y="2628935"/>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22" name="Content Placeholder 2">
            <a:extLst>
              <a:ext uri="{FF2B5EF4-FFF2-40B4-BE49-F238E27FC236}">
                <a16:creationId xmlns:a16="http://schemas.microsoft.com/office/drawing/2014/main" id="{290C8E5E-62C8-4A4E-CCA3-8DB197320A91}"/>
              </a:ext>
            </a:extLst>
          </p:cNvPr>
          <p:cNvSpPr>
            <a:spLocks noGrp="1"/>
          </p:cNvSpPr>
          <p:nvPr>
            <p:ph idx="25" hasCustomPrompt="1"/>
          </p:nvPr>
        </p:nvSpPr>
        <p:spPr>
          <a:xfrm>
            <a:off x="8676702" y="2866002"/>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23" name="Picture Placeholder 6">
            <a:extLst>
              <a:ext uri="{FF2B5EF4-FFF2-40B4-BE49-F238E27FC236}">
                <a16:creationId xmlns:a16="http://schemas.microsoft.com/office/drawing/2014/main" id="{9A533539-3FBF-1194-C2E7-FA04F1A24965}"/>
              </a:ext>
            </a:extLst>
          </p:cNvPr>
          <p:cNvSpPr>
            <a:spLocks noGrp="1"/>
          </p:cNvSpPr>
          <p:nvPr>
            <p:ph type="pic" sz="quarter" idx="26" hasCustomPrompt="1"/>
          </p:nvPr>
        </p:nvSpPr>
        <p:spPr>
          <a:xfrm>
            <a:off x="10200098" y="1241282"/>
            <a:ext cx="1150620" cy="1150620"/>
          </a:xfrm>
        </p:spPr>
        <p:txBody>
          <a:bodyPr/>
          <a:lstStyle>
            <a:lvl1pPr>
              <a:defRPr>
                <a:solidFill>
                  <a:schemeClr val="bg1"/>
                </a:solidFill>
              </a:defRPr>
            </a:lvl1pPr>
          </a:lstStyle>
          <a:p>
            <a:r>
              <a:rPr lang="en-US"/>
              <a:t>Drag and drop image here</a:t>
            </a:r>
          </a:p>
        </p:txBody>
      </p:sp>
      <p:sp>
        <p:nvSpPr>
          <p:cNvPr id="24" name="Content Placeholder 2">
            <a:extLst>
              <a:ext uri="{FF2B5EF4-FFF2-40B4-BE49-F238E27FC236}">
                <a16:creationId xmlns:a16="http://schemas.microsoft.com/office/drawing/2014/main" id="{77D659C3-0ABD-F802-5E8E-8BE6229EE54C}"/>
              </a:ext>
            </a:extLst>
          </p:cNvPr>
          <p:cNvSpPr>
            <a:spLocks noGrp="1"/>
          </p:cNvSpPr>
          <p:nvPr>
            <p:ph idx="27" hasCustomPrompt="1"/>
          </p:nvPr>
        </p:nvSpPr>
        <p:spPr>
          <a:xfrm>
            <a:off x="10200099" y="2628935"/>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25" name="Content Placeholder 2">
            <a:extLst>
              <a:ext uri="{FF2B5EF4-FFF2-40B4-BE49-F238E27FC236}">
                <a16:creationId xmlns:a16="http://schemas.microsoft.com/office/drawing/2014/main" id="{84E0CE78-9FBB-C24C-34E7-A6DDB43A506E}"/>
              </a:ext>
            </a:extLst>
          </p:cNvPr>
          <p:cNvSpPr>
            <a:spLocks noGrp="1"/>
          </p:cNvSpPr>
          <p:nvPr>
            <p:ph idx="28" hasCustomPrompt="1"/>
          </p:nvPr>
        </p:nvSpPr>
        <p:spPr>
          <a:xfrm>
            <a:off x="10200099" y="2866002"/>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26" name="Content Placeholder 2">
            <a:extLst>
              <a:ext uri="{FF2B5EF4-FFF2-40B4-BE49-F238E27FC236}">
                <a16:creationId xmlns:a16="http://schemas.microsoft.com/office/drawing/2014/main" id="{82F20C95-D637-DBE7-ACE0-EF9E88823E54}"/>
              </a:ext>
            </a:extLst>
          </p:cNvPr>
          <p:cNvSpPr>
            <a:spLocks noGrp="1"/>
          </p:cNvSpPr>
          <p:nvPr>
            <p:ph idx="29" hasCustomPrompt="1"/>
          </p:nvPr>
        </p:nvSpPr>
        <p:spPr>
          <a:xfrm>
            <a:off x="4164623" y="5091181"/>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27" name="Picture Placeholder 6">
            <a:extLst>
              <a:ext uri="{FF2B5EF4-FFF2-40B4-BE49-F238E27FC236}">
                <a16:creationId xmlns:a16="http://schemas.microsoft.com/office/drawing/2014/main" id="{8C945071-72CE-1D60-CD0C-E7FE987EADA2}"/>
              </a:ext>
            </a:extLst>
          </p:cNvPr>
          <p:cNvSpPr>
            <a:spLocks noGrp="1"/>
          </p:cNvSpPr>
          <p:nvPr>
            <p:ph type="pic" sz="quarter" idx="30" hasCustomPrompt="1"/>
          </p:nvPr>
        </p:nvSpPr>
        <p:spPr>
          <a:xfrm>
            <a:off x="4141851" y="3703528"/>
            <a:ext cx="1150620" cy="1150620"/>
          </a:xfrm>
        </p:spPr>
        <p:txBody>
          <a:bodyPr/>
          <a:lstStyle>
            <a:lvl1pPr>
              <a:defRPr>
                <a:solidFill>
                  <a:schemeClr val="bg1"/>
                </a:solidFill>
              </a:defRPr>
            </a:lvl1pPr>
          </a:lstStyle>
          <a:p>
            <a:r>
              <a:rPr lang="en-US"/>
              <a:t>Drag and drop image here</a:t>
            </a:r>
          </a:p>
        </p:txBody>
      </p:sp>
      <p:sp>
        <p:nvSpPr>
          <p:cNvPr id="28" name="Picture Placeholder 6">
            <a:extLst>
              <a:ext uri="{FF2B5EF4-FFF2-40B4-BE49-F238E27FC236}">
                <a16:creationId xmlns:a16="http://schemas.microsoft.com/office/drawing/2014/main" id="{67DD6F5B-6717-315A-4879-1FE69E32246B}"/>
              </a:ext>
            </a:extLst>
          </p:cNvPr>
          <p:cNvSpPr>
            <a:spLocks noGrp="1"/>
          </p:cNvSpPr>
          <p:nvPr>
            <p:ph type="pic" sz="quarter" idx="31" hasCustomPrompt="1"/>
          </p:nvPr>
        </p:nvSpPr>
        <p:spPr>
          <a:xfrm>
            <a:off x="5644698" y="3703528"/>
            <a:ext cx="1150620" cy="1150620"/>
          </a:xfrm>
        </p:spPr>
        <p:txBody>
          <a:bodyPr/>
          <a:lstStyle>
            <a:lvl1pPr>
              <a:defRPr>
                <a:solidFill>
                  <a:schemeClr val="bg1"/>
                </a:solidFill>
              </a:defRPr>
            </a:lvl1pPr>
          </a:lstStyle>
          <a:p>
            <a:r>
              <a:rPr lang="en-US"/>
              <a:t>Drag and drop image here</a:t>
            </a:r>
          </a:p>
        </p:txBody>
      </p:sp>
      <p:sp>
        <p:nvSpPr>
          <p:cNvPr id="29" name="Content Placeholder 2">
            <a:extLst>
              <a:ext uri="{FF2B5EF4-FFF2-40B4-BE49-F238E27FC236}">
                <a16:creationId xmlns:a16="http://schemas.microsoft.com/office/drawing/2014/main" id="{AC4100B0-97C5-336E-A7D3-CA7CB4E1A0BB}"/>
              </a:ext>
            </a:extLst>
          </p:cNvPr>
          <p:cNvSpPr>
            <a:spLocks noGrp="1"/>
          </p:cNvSpPr>
          <p:nvPr>
            <p:ph idx="32" hasCustomPrompt="1"/>
          </p:nvPr>
        </p:nvSpPr>
        <p:spPr>
          <a:xfrm>
            <a:off x="4164623" y="5328248"/>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30" name="Content Placeholder 2">
            <a:extLst>
              <a:ext uri="{FF2B5EF4-FFF2-40B4-BE49-F238E27FC236}">
                <a16:creationId xmlns:a16="http://schemas.microsoft.com/office/drawing/2014/main" id="{FBDF5D58-0A93-797D-41E8-A98BF829A383}"/>
              </a:ext>
            </a:extLst>
          </p:cNvPr>
          <p:cNvSpPr>
            <a:spLocks noGrp="1"/>
          </p:cNvSpPr>
          <p:nvPr>
            <p:ph idx="33" hasCustomPrompt="1"/>
          </p:nvPr>
        </p:nvSpPr>
        <p:spPr>
          <a:xfrm>
            <a:off x="5644698" y="5091181"/>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31" name="Content Placeholder 2">
            <a:extLst>
              <a:ext uri="{FF2B5EF4-FFF2-40B4-BE49-F238E27FC236}">
                <a16:creationId xmlns:a16="http://schemas.microsoft.com/office/drawing/2014/main" id="{977EBB87-908F-74AE-11D4-4CE9CAE9C796}"/>
              </a:ext>
            </a:extLst>
          </p:cNvPr>
          <p:cNvSpPr>
            <a:spLocks noGrp="1"/>
          </p:cNvSpPr>
          <p:nvPr>
            <p:ph idx="34" hasCustomPrompt="1"/>
          </p:nvPr>
        </p:nvSpPr>
        <p:spPr>
          <a:xfrm>
            <a:off x="5644698" y="5328248"/>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32" name="Picture Placeholder 6">
            <a:extLst>
              <a:ext uri="{FF2B5EF4-FFF2-40B4-BE49-F238E27FC236}">
                <a16:creationId xmlns:a16="http://schemas.microsoft.com/office/drawing/2014/main" id="{341862D4-F47D-8F36-005E-FE2D096E267C}"/>
              </a:ext>
            </a:extLst>
          </p:cNvPr>
          <p:cNvSpPr>
            <a:spLocks noGrp="1"/>
          </p:cNvSpPr>
          <p:nvPr>
            <p:ph type="pic" sz="quarter" idx="35" hasCustomPrompt="1"/>
          </p:nvPr>
        </p:nvSpPr>
        <p:spPr>
          <a:xfrm>
            <a:off x="7153305" y="3703528"/>
            <a:ext cx="1150620" cy="1150620"/>
          </a:xfrm>
        </p:spPr>
        <p:txBody>
          <a:bodyPr/>
          <a:lstStyle>
            <a:lvl1pPr>
              <a:defRPr>
                <a:solidFill>
                  <a:schemeClr val="bg1"/>
                </a:solidFill>
              </a:defRPr>
            </a:lvl1pPr>
          </a:lstStyle>
          <a:p>
            <a:r>
              <a:rPr lang="en-US"/>
              <a:t>Drag and drop image here</a:t>
            </a:r>
          </a:p>
        </p:txBody>
      </p:sp>
      <p:sp>
        <p:nvSpPr>
          <p:cNvPr id="33" name="Content Placeholder 2">
            <a:extLst>
              <a:ext uri="{FF2B5EF4-FFF2-40B4-BE49-F238E27FC236}">
                <a16:creationId xmlns:a16="http://schemas.microsoft.com/office/drawing/2014/main" id="{2F2BFF51-2403-18F9-9F3E-CEF3473D2476}"/>
              </a:ext>
            </a:extLst>
          </p:cNvPr>
          <p:cNvSpPr>
            <a:spLocks noGrp="1"/>
          </p:cNvSpPr>
          <p:nvPr>
            <p:ph idx="36" hasCustomPrompt="1"/>
          </p:nvPr>
        </p:nvSpPr>
        <p:spPr>
          <a:xfrm>
            <a:off x="7153305" y="5091181"/>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34" name="Content Placeholder 2">
            <a:extLst>
              <a:ext uri="{FF2B5EF4-FFF2-40B4-BE49-F238E27FC236}">
                <a16:creationId xmlns:a16="http://schemas.microsoft.com/office/drawing/2014/main" id="{07605516-F65A-08B3-EF13-010199924FC8}"/>
              </a:ext>
            </a:extLst>
          </p:cNvPr>
          <p:cNvSpPr>
            <a:spLocks noGrp="1"/>
          </p:cNvSpPr>
          <p:nvPr>
            <p:ph idx="37" hasCustomPrompt="1"/>
          </p:nvPr>
        </p:nvSpPr>
        <p:spPr>
          <a:xfrm>
            <a:off x="7153305" y="5328248"/>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35" name="Picture Placeholder 6">
            <a:extLst>
              <a:ext uri="{FF2B5EF4-FFF2-40B4-BE49-F238E27FC236}">
                <a16:creationId xmlns:a16="http://schemas.microsoft.com/office/drawing/2014/main" id="{BE167EC7-6407-E18F-2776-660916F2A701}"/>
              </a:ext>
            </a:extLst>
          </p:cNvPr>
          <p:cNvSpPr>
            <a:spLocks noGrp="1"/>
          </p:cNvSpPr>
          <p:nvPr>
            <p:ph type="pic" sz="quarter" idx="38" hasCustomPrompt="1"/>
          </p:nvPr>
        </p:nvSpPr>
        <p:spPr>
          <a:xfrm>
            <a:off x="8676702" y="3703528"/>
            <a:ext cx="1150620" cy="1150620"/>
          </a:xfrm>
        </p:spPr>
        <p:txBody>
          <a:bodyPr/>
          <a:lstStyle>
            <a:lvl1pPr>
              <a:defRPr>
                <a:solidFill>
                  <a:schemeClr val="bg1"/>
                </a:solidFill>
              </a:defRPr>
            </a:lvl1pPr>
          </a:lstStyle>
          <a:p>
            <a:r>
              <a:rPr lang="en-US"/>
              <a:t>Drag and drop image here</a:t>
            </a:r>
          </a:p>
        </p:txBody>
      </p:sp>
      <p:sp>
        <p:nvSpPr>
          <p:cNvPr id="36" name="Content Placeholder 2">
            <a:extLst>
              <a:ext uri="{FF2B5EF4-FFF2-40B4-BE49-F238E27FC236}">
                <a16:creationId xmlns:a16="http://schemas.microsoft.com/office/drawing/2014/main" id="{18B2DC89-A9D4-F0DD-B780-C81E6D42A8BA}"/>
              </a:ext>
            </a:extLst>
          </p:cNvPr>
          <p:cNvSpPr>
            <a:spLocks noGrp="1"/>
          </p:cNvSpPr>
          <p:nvPr>
            <p:ph idx="39" hasCustomPrompt="1"/>
          </p:nvPr>
        </p:nvSpPr>
        <p:spPr>
          <a:xfrm>
            <a:off x="8676702" y="5091181"/>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37" name="Content Placeholder 2">
            <a:extLst>
              <a:ext uri="{FF2B5EF4-FFF2-40B4-BE49-F238E27FC236}">
                <a16:creationId xmlns:a16="http://schemas.microsoft.com/office/drawing/2014/main" id="{29A29BA7-B195-E53A-D425-20F5DA46CCE2}"/>
              </a:ext>
            </a:extLst>
          </p:cNvPr>
          <p:cNvSpPr>
            <a:spLocks noGrp="1"/>
          </p:cNvSpPr>
          <p:nvPr>
            <p:ph idx="40" hasCustomPrompt="1"/>
          </p:nvPr>
        </p:nvSpPr>
        <p:spPr>
          <a:xfrm>
            <a:off x="8676702" y="5328248"/>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38" name="Picture Placeholder 6">
            <a:extLst>
              <a:ext uri="{FF2B5EF4-FFF2-40B4-BE49-F238E27FC236}">
                <a16:creationId xmlns:a16="http://schemas.microsoft.com/office/drawing/2014/main" id="{0437D1FE-0BA3-3064-661E-41E30B611143}"/>
              </a:ext>
            </a:extLst>
          </p:cNvPr>
          <p:cNvSpPr>
            <a:spLocks noGrp="1"/>
          </p:cNvSpPr>
          <p:nvPr>
            <p:ph type="pic" sz="quarter" idx="41" hasCustomPrompt="1"/>
          </p:nvPr>
        </p:nvSpPr>
        <p:spPr>
          <a:xfrm>
            <a:off x="10200098" y="3703528"/>
            <a:ext cx="1150620" cy="1150620"/>
          </a:xfrm>
        </p:spPr>
        <p:txBody>
          <a:bodyPr/>
          <a:lstStyle>
            <a:lvl1pPr>
              <a:defRPr>
                <a:solidFill>
                  <a:schemeClr val="bg1"/>
                </a:solidFill>
              </a:defRPr>
            </a:lvl1pPr>
          </a:lstStyle>
          <a:p>
            <a:r>
              <a:rPr lang="en-US"/>
              <a:t>Drag and drop image here</a:t>
            </a:r>
          </a:p>
        </p:txBody>
      </p:sp>
      <p:sp>
        <p:nvSpPr>
          <p:cNvPr id="39" name="Content Placeholder 2">
            <a:extLst>
              <a:ext uri="{FF2B5EF4-FFF2-40B4-BE49-F238E27FC236}">
                <a16:creationId xmlns:a16="http://schemas.microsoft.com/office/drawing/2014/main" id="{357CF6B5-156E-6CCE-F4DC-FF1E21783989}"/>
              </a:ext>
            </a:extLst>
          </p:cNvPr>
          <p:cNvSpPr>
            <a:spLocks noGrp="1"/>
          </p:cNvSpPr>
          <p:nvPr>
            <p:ph idx="42" hasCustomPrompt="1"/>
          </p:nvPr>
        </p:nvSpPr>
        <p:spPr>
          <a:xfrm>
            <a:off x="10200099" y="5091181"/>
            <a:ext cx="1133608" cy="207398"/>
          </a:xfrm>
        </p:spPr>
        <p:txBody>
          <a:bodyPr>
            <a:noAutofit/>
          </a:bodyPr>
          <a:lstStyle>
            <a:lvl1pPr>
              <a:defRPr sz="1333" b="1" i="0">
                <a:solidFill>
                  <a:schemeClr val="tx1"/>
                </a:solidFill>
                <a:latin typeface="Raleway SemiBold" pitchFamily="2" charset="77"/>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
        <p:nvSpPr>
          <p:cNvPr id="40" name="Content Placeholder 2">
            <a:extLst>
              <a:ext uri="{FF2B5EF4-FFF2-40B4-BE49-F238E27FC236}">
                <a16:creationId xmlns:a16="http://schemas.microsoft.com/office/drawing/2014/main" id="{A7FE663A-A834-EF3D-C4F1-A5635773692D}"/>
              </a:ext>
            </a:extLst>
          </p:cNvPr>
          <p:cNvSpPr>
            <a:spLocks noGrp="1"/>
          </p:cNvSpPr>
          <p:nvPr>
            <p:ph idx="43" hasCustomPrompt="1"/>
          </p:nvPr>
        </p:nvSpPr>
        <p:spPr>
          <a:xfrm>
            <a:off x="10200099" y="5328248"/>
            <a:ext cx="1133608" cy="207398"/>
          </a:xfrm>
        </p:spPr>
        <p:txBody>
          <a:bodyPr>
            <a:noAutofit/>
          </a:bodyPr>
          <a:lstStyle>
            <a:lvl1pPr>
              <a:defRPr sz="1000" b="0" i="0">
                <a:solidFill>
                  <a:schemeClr val="tx1"/>
                </a:solidFill>
                <a:latin typeface="Source Sans 3" panose="020B0303030403020204" pitchFamily="34" charset="0"/>
              </a:defRPr>
            </a:lvl1pPr>
            <a:lvl2pPr>
              <a:defRPr sz="1167">
                <a:solidFill>
                  <a:schemeClr val="bg1"/>
                </a:solidFill>
              </a:defRPr>
            </a:lvl2pPr>
            <a:lvl3pPr>
              <a:defRPr sz="1167">
                <a:solidFill>
                  <a:schemeClr val="bg1"/>
                </a:solidFill>
              </a:defRPr>
            </a:lvl3pPr>
            <a:lvl4pPr>
              <a:defRPr sz="1167">
                <a:solidFill>
                  <a:schemeClr val="bg1"/>
                </a:solidFill>
              </a:defRPr>
            </a:lvl4pPr>
            <a:lvl5pPr>
              <a:defRPr sz="1167">
                <a:solidFill>
                  <a:schemeClr val="bg1"/>
                </a:solidFill>
              </a:defRPr>
            </a:lvl5pPr>
          </a:lstStyle>
          <a:p>
            <a:pPr lvl="0"/>
            <a:r>
              <a:rPr lang="en-US"/>
              <a:t>Name</a:t>
            </a:r>
          </a:p>
        </p:txBody>
      </p:sp>
    </p:spTree>
    <p:extLst>
      <p:ext uri="{BB962C8B-B14F-4D97-AF65-F5344CB8AC3E}">
        <p14:creationId xmlns:p14="http://schemas.microsoft.com/office/powerpoint/2010/main" val="65386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ed Lis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579621" y="1241281"/>
            <a:ext cx="2987469"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lvl1pPr>
              <a:lnSpc>
                <a:spcPct val="90000"/>
              </a:lnSpc>
              <a:defRPr b="1" i="0">
                <a:solidFill>
                  <a:schemeClr val="tx1"/>
                </a:solidFill>
                <a:latin typeface="Source Sans 3 SemiBold" panose="020B0303030403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mn-lt"/>
              </a:defRPr>
            </a:lvl1pPr>
          </a:lstStyle>
          <a:p>
            <a:fld id="{B67EB6F1-9812-AA47-B846-3D690FEEBE84}" type="slidenum">
              <a:rPr lang="en-US" smtClean="0"/>
              <a:pPr/>
              <a:t>‹#›</a:t>
            </a:fld>
            <a:endParaRPr lang="en-US"/>
          </a:p>
        </p:txBody>
      </p:sp>
      <p:sp>
        <p:nvSpPr>
          <p:cNvPr id="15" name="Text Placeholder 14">
            <a:extLst>
              <a:ext uri="{FF2B5EF4-FFF2-40B4-BE49-F238E27FC236}">
                <a16:creationId xmlns:a16="http://schemas.microsoft.com/office/drawing/2014/main" id="{B01491B2-07C1-F9E6-C3CE-5CB096BF4601}"/>
              </a:ext>
            </a:extLst>
          </p:cNvPr>
          <p:cNvSpPr>
            <a:spLocks noGrp="1"/>
          </p:cNvSpPr>
          <p:nvPr>
            <p:ph type="body" sz="quarter" idx="13"/>
          </p:nvPr>
        </p:nvSpPr>
        <p:spPr>
          <a:xfrm>
            <a:off x="374999" y="375001"/>
            <a:ext cx="10975718" cy="133000"/>
          </a:xfrm>
        </p:spPr>
        <p:txBody>
          <a:bodyPr>
            <a:noAutofit/>
          </a:bodyPr>
          <a:lstStyle>
            <a:lvl1pPr>
              <a:lnSpc>
                <a:spcPct val="90000"/>
              </a:lnSpc>
              <a:defRPr sz="833" b="1" i="0" cap="all" spc="100" baseline="0">
                <a:solidFill>
                  <a:schemeClr val="tx1"/>
                </a:solidFill>
                <a:latin typeface="Source Sans 3 SemiBold" panose="020B0303030403020204" pitchFamily="34" charset="0"/>
                <a:ea typeface="Source Sans Pro SemiBold" panose="020B0503030403020204" pitchFamily="34"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A11E6328-3150-905C-BC86-9D7DE28F59F6}"/>
              </a:ext>
            </a:extLst>
          </p:cNvPr>
          <p:cNvSpPr>
            <a:spLocks noGrp="1"/>
          </p:cNvSpPr>
          <p:nvPr>
            <p:ph idx="14" hasCustomPrompt="1"/>
          </p:nvPr>
        </p:nvSpPr>
        <p:spPr>
          <a:xfrm>
            <a:off x="4161543" y="12412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1" name="Content Placeholder 2">
            <a:extLst>
              <a:ext uri="{FF2B5EF4-FFF2-40B4-BE49-F238E27FC236}">
                <a16:creationId xmlns:a16="http://schemas.microsoft.com/office/drawing/2014/main" id="{835ED833-721A-3E59-453E-64E9288EB4FD}"/>
              </a:ext>
            </a:extLst>
          </p:cNvPr>
          <p:cNvSpPr>
            <a:spLocks noGrp="1"/>
          </p:cNvSpPr>
          <p:nvPr>
            <p:ph idx="15"/>
          </p:nvPr>
        </p:nvSpPr>
        <p:spPr>
          <a:xfrm>
            <a:off x="4579621" y="2612881"/>
            <a:ext cx="2987469"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7A8A3313-4448-B96E-B4DE-D4C34932F6DD}"/>
              </a:ext>
            </a:extLst>
          </p:cNvPr>
          <p:cNvSpPr>
            <a:spLocks noGrp="1"/>
          </p:cNvSpPr>
          <p:nvPr>
            <p:ph idx="16" hasCustomPrompt="1"/>
          </p:nvPr>
        </p:nvSpPr>
        <p:spPr>
          <a:xfrm>
            <a:off x="4161543" y="26128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3" name="Content Placeholder 2">
            <a:extLst>
              <a:ext uri="{FF2B5EF4-FFF2-40B4-BE49-F238E27FC236}">
                <a16:creationId xmlns:a16="http://schemas.microsoft.com/office/drawing/2014/main" id="{4DF48169-7100-8E8B-7473-CAF088C813A4}"/>
              </a:ext>
            </a:extLst>
          </p:cNvPr>
          <p:cNvSpPr>
            <a:spLocks noGrp="1"/>
          </p:cNvSpPr>
          <p:nvPr>
            <p:ph idx="17"/>
          </p:nvPr>
        </p:nvSpPr>
        <p:spPr>
          <a:xfrm>
            <a:off x="4579621" y="3984481"/>
            <a:ext cx="2987469"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E78278C9-6398-B7F9-E768-AE24B4639DDF}"/>
              </a:ext>
            </a:extLst>
          </p:cNvPr>
          <p:cNvSpPr>
            <a:spLocks noGrp="1"/>
          </p:cNvSpPr>
          <p:nvPr>
            <p:ph idx="18" hasCustomPrompt="1"/>
          </p:nvPr>
        </p:nvSpPr>
        <p:spPr>
          <a:xfrm>
            <a:off x="4161543" y="39844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6" name="Content Placeholder 2">
            <a:extLst>
              <a:ext uri="{FF2B5EF4-FFF2-40B4-BE49-F238E27FC236}">
                <a16:creationId xmlns:a16="http://schemas.microsoft.com/office/drawing/2014/main" id="{31871035-D5A4-69F2-58FF-09E3BB380B47}"/>
              </a:ext>
            </a:extLst>
          </p:cNvPr>
          <p:cNvSpPr>
            <a:spLocks noGrp="1"/>
          </p:cNvSpPr>
          <p:nvPr>
            <p:ph idx="19"/>
          </p:nvPr>
        </p:nvSpPr>
        <p:spPr>
          <a:xfrm>
            <a:off x="8366330" y="1241281"/>
            <a:ext cx="2987469"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8189884B-0A3F-F69B-AB52-65179A9BE9B0}"/>
              </a:ext>
            </a:extLst>
          </p:cNvPr>
          <p:cNvSpPr>
            <a:spLocks noGrp="1"/>
          </p:cNvSpPr>
          <p:nvPr>
            <p:ph idx="20" hasCustomPrompt="1"/>
          </p:nvPr>
        </p:nvSpPr>
        <p:spPr>
          <a:xfrm>
            <a:off x="7948253" y="12412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18" name="Content Placeholder 2">
            <a:extLst>
              <a:ext uri="{FF2B5EF4-FFF2-40B4-BE49-F238E27FC236}">
                <a16:creationId xmlns:a16="http://schemas.microsoft.com/office/drawing/2014/main" id="{8C14C829-C239-3F3F-59C9-709E21E2BFE6}"/>
              </a:ext>
            </a:extLst>
          </p:cNvPr>
          <p:cNvSpPr>
            <a:spLocks noGrp="1"/>
          </p:cNvSpPr>
          <p:nvPr>
            <p:ph idx="21"/>
          </p:nvPr>
        </p:nvSpPr>
        <p:spPr>
          <a:xfrm>
            <a:off x="8366330" y="2612881"/>
            <a:ext cx="2987469"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a:extLst>
              <a:ext uri="{FF2B5EF4-FFF2-40B4-BE49-F238E27FC236}">
                <a16:creationId xmlns:a16="http://schemas.microsoft.com/office/drawing/2014/main" id="{67A427A1-6600-0712-1EB7-98CA61B04243}"/>
              </a:ext>
            </a:extLst>
          </p:cNvPr>
          <p:cNvSpPr>
            <a:spLocks noGrp="1"/>
          </p:cNvSpPr>
          <p:nvPr>
            <p:ph idx="22" hasCustomPrompt="1"/>
          </p:nvPr>
        </p:nvSpPr>
        <p:spPr>
          <a:xfrm>
            <a:off x="7948253" y="26128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
        <p:nvSpPr>
          <p:cNvPr id="20" name="Content Placeholder 2">
            <a:extLst>
              <a:ext uri="{FF2B5EF4-FFF2-40B4-BE49-F238E27FC236}">
                <a16:creationId xmlns:a16="http://schemas.microsoft.com/office/drawing/2014/main" id="{F891C86B-4885-C476-7977-7847DD2A029C}"/>
              </a:ext>
            </a:extLst>
          </p:cNvPr>
          <p:cNvSpPr>
            <a:spLocks noGrp="1"/>
          </p:cNvSpPr>
          <p:nvPr>
            <p:ph idx="23"/>
          </p:nvPr>
        </p:nvSpPr>
        <p:spPr>
          <a:xfrm>
            <a:off x="8366330" y="3984481"/>
            <a:ext cx="2987469" cy="1146318"/>
          </a:xfrm>
        </p:spPr>
        <p:txBody>
          <a:bodyPr>
            <a:noAutofit/>
          </a:bodyPr>
          <a:lstStyle>
            <a:lvl1pPr>
              <a:defRPr b="1" i="0">
                <a:solidFill>
                  <a:schemeClr val="tx1"/>
                </a:solidFill>
                <a:latin typeface="Raleway SemiBold" pitchFamily="2" charset="77"/>
                <a:ea typeface="Source Sans Pro SemiBold" panose="020B0503030403020204" pitchFamily="34" charset="0"/>
              </a:defRPr>
            </a:lvl1pPr>
            <a:lvl2pPr marL="167633" indent="-106676">
              <a:buFont typeface="Arial" panose="020B0604020202020204" pitchFamily="34" charset="0"/>
              <a:buChar char="•"/>
              <a:defRPr b="0">
                <a:solidFill>
                  <a:schemeClr val="tx1"/>
                </a:solidFill>
                <a:latin typeface="+mn-lt"/>
              </a:defRPr>
            </a:lvl2pPr>
            <a:lvl3pPr marL="289548" indent="-106676">
              <a:buFont typeface="System Font Regular"/>
              <a:buChar char="-"/>
              <a:defRPr>
                <a:solidFill>
                  <a:schemeClr val="tx1"/>
                </a:solidFill>
              </a:defRPr>
            </a:lvl3pPr>
            <a:lvl4pPr marL="396224" indent="-106676">
              <a:buFont typeface="System Font Regular"/>
              <a:buChar cha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977D99D3-1F27-EF30-5B6A-4D274DA24ABB}"/>
              </a:ext>
            </a:extLst>
          </p:cNvPr>
          <p:cNvSpPr>
            <a:spLocks noGrp="1"/>
          </p:cNvSpPr>
          <p:nvPr>
            <p:ph idx="24" hasCustomPrompt="1"/>
          </p:nvPr>
        </p:nvSpPr>
        <p:spPr>
          <a:xfrm>
            <a:off x="7948253" y="3984482"/>
            <a:ext cx="288538" cy="480838"/>
          </a:xfrm>
        </p:spPr>
        <p:txBody>
          <a:bodyPr>
            <a:noAutofit/>
          </a:bodyPr>
          <a:lstStyle>
            <a:lvl1pPr>
              <a:defRPr b="1" i="0">
                <a:solidFill>
                  <a:schemeClr val="tx2"/>
                </a:solidFill>
                <a:latin typeface="Source Sans 3 SemiBold" panose="020B0303030403020204" pitchFamily="34" charset="0"/>
                <a:ea typeface="Source Sans Pro" panose="020B0503030403020204" pitchFamily="34" charset="0"/>
              </a:defRPr>
            </a:lvl1pPr>
            <a:lvl2pPr marL="167633" indent="-106676">
              <a:buFont typeface="Arial" panose="020B0604020202020204" pitchFamily="34" charset="0"/>
              <a:buChar char="•"/>
              <a:defRPr b="0">
                <a:solidFill>
                  <a:schemeClr val="bg1"/>
                </a:solidFill>
                <a:latin typeface="+mn-lt"/>
              </a:defRPr>
            </a:lvl2pPr>
            <a:lvl3pPr marL="289548" indent="-106676">
              <a:buFont typeface="System Font Regular"/>
              <a:buChar char="-"/>
              <a:defRPr>
                <a:solidFill>
                  <a:schemeClr val="bg1"/>
                </a:solidFill>
              </a:defRPr>
            </a:lvl3pPr>
            <a:lvl4pPr marL="396224" indent="-106676">
              <a:buFont typeface="System Font Regular"/>
              <a:buChar char="◦"/>
              <a:defRPr>
                <a:solidFill>
                  <a:schemeClr val="bg1"/>
                </a:solidFill>
              </a:defRPr>
            </a:lvl4pPr>
            <a:lvl5pPr>
              <a:defRPr>
                <a:solidFill>
                  <a:schemeClr val="bg1"/>
                </a:solidFill>
              </a:defRPr>
            </a:lvl5pPr>
          </a:lstStyle>
          <a:p>
            <a:pPr lvl="0"/>
            <a:r>
              <a:rPr lang="en-US"/>
              <a:t>00</a:t>
            </a:r>
          </a:p>
        </p:txBody>
      </p:sp>
    </p:spTree>
    <p:extLst>
      <p:ext uri="{BB962C8B-B14F-4D97-AF65-F5344CB8AC3E}">
        <p14:creationId xmlns:p14="http://schemas.microsoft.com/office/powerpoint/2010/main" val="718088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3A72D-F879-31A2-F641-73F3985A15EF}"/>
              </a:ext>
            </a:extLst>
          </p:cNvPr>
          <p:cNvSpPr>
            <a:spLocks noGrp="1"/>
          </p:cNvSpPr>
          <p:nvPr>
            <p:ph type="dt" sz="half" idx="10"/>
          </p:nvPr>
        </p:nvSpPr>
        <p:spPr/>
        <p:txBody>
          <a:bodyPr/>
          <a:lstStyle/>
          <a:p>
            <a:fld id="{4919A7B6-30F6-2E40-9BC1-E2341669E5B0}" type="datetime1">
              <a:rPr lang="en-US" smtClean="0"/>
              <a:t>4/30/2026</a:t>
            </a:fld>
            <a:endParaRPr lang="en-US"/>
          </a:p>
        </p:txBody>
      </p:sp>
      <p:sp>
        <p:nvSpPr>
          <p:cNvPr id="3" name="Footer Placeholder 2">
            <a:extLst>
              <a:ext uri="{FF2B5EF4-FFF2-40B4-BE49-F238E27FC236}">
                <a16:creationId xmlns:a16="http://schemas.microsoft.com/office/drawing/2014/main" id="{377C3EFB-87D6-F7D2-7B84-CC9D37A59B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2974A-50A6-F6A1-6FFF-F1DB01D72C3D}"/>
              </a:ext>
            </a:extLst>
          </p:cNvPr>
          <p:cNvSpPr>
            <a:spLocks noGrp="1"/>
          </p:cNvSpPr>
          <p:nvPr>
            <p:ph type="sldNum" sz="quarter" idx="12"/>
          </p:nvPr>
        </p:nvSpPr>
        <p:spPr/>
        <p:txBody>
          <a:bodyPr/>
          <a:lstStyle/>
          <a:p>
            <a:fld id="{11936FA5-5F7D-AA4C-BF66-6D5A9E70EADF}" type="slidenum">
              <a:rPr lang="en-US" smtClean="0"/>
              <a:t>‹#›</a:t>
            </a:fld>
            <a:endParaRPr lang="en-US"/>
          </a:p>
        </p:txBody>
      </p:sp>
    </p:spTree>
    <p:extLst>
      <p:ext uri="{BB962C8B-B14F-4D97-AF65-F5344CB8AC3E}">
        <p14:creationId xmlns:p14="http://schemas.microsoft.com/office/powerpoint/2010/main" val="1426143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eeting Title">
    <p:spTree>
      <p:nvGrpSpPr>
        <p:cNvPr id="1" name=""/>
        <p:cNvGrpSpPr/>
        <p:nvPr/>
      </p:nvGrpSpPr>
      <p:grpSpPr>
        <a:xfrm>
          <a:off x="0" y="0"/>
          <a:ext cx="0" cy="0"/>
          <a:chOff x="0" y="0"/>
          <a:chExt cx="0" cy="0"/>
        </a:xfrm>
      </p:grpSpPr>
      <p:sp>
        <p:nvSpPr>
          <p:cNvPr id="8" name="Rectangle 7"/>
          <p:cNvSpPr/>
          <p:nvPr/>
        </p:nvSpPr>
        <p:spPr>
          <a:xfrm>
            <a:off x="17" y="0"/>
            <a:ext cx="74749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464259" y="82"/>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25210" y="1433824"/>
            <a:ext cx="6721313" cy="2286000"/>
          </a:xfrm>
        </p:spPr>
        <p:txBody>
          <a:bodyPr anchor="b">
            <a:noAutofit/>
          </a:bodyPr>
          <a:lstStyle>
            <a:lvl1pPr algn="ctr">
              <a:defRPr sz="5400" b="1">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417655" y="3832125"/>
            <a:ext cx="6728867" cy="1696916"/>
          </a:xfrm>
        </p:spPr>
        <p:txBody>
          <a:bodyPr lIns="91440" rIns="91440">
            <a:normAutofit/>
          </a:bodyPr>
          <a:lstStyle>
            <a:lvl1pPr marL="0" indent="0" algn="ctr">
              <a:buNone/>
              <a:defRPr sz="3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0CCC2EA-6F68-3E21-1142-EC3E61802A62}"/>
              </a:ext>
            </a:extLst>
          </p:cNvPr>
          <p:cNvSpPr txBox="1">
            <a:spLocks/>
          </p:cNvSpPr>
          <p:nvPr userDrawn="1"/>
        </p:nvSpPr>
        <p:spPr>
          <a:xfrm>
            <a:off x="12421" y="6366463"/>
            <a:ext cx="7398570" cy="365125"/>
          </a:xfrm>
          <a:prstGeom prst="rect">
            <a:avLst/>
          </a:prstGeom>
        </p:spPr>
        <p:txBody>
          <a:bodyPr vert="horz" lIns="91440" tIns="45720" rIns="91440" bIns="45720" rtlCol="0" anchor="ctr"/>
          <a:lstStyle>
            <a:defPPr>
              <a:defRPr lang="en-US"/>
            </a:defPPr>
            <a:lvl1pPr marL="0" algn="ctr" defTabSz="457200" rtl="0" eaLnBrk="1" latinLnBrk="0" hangingPunct="1">
              <a:defRPr sz="11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 1200 New York Ave, NW, Washington, DC, 20005, Suite 500 ● 202.408.7500 ● www.aau.edu ● @AAUniversities  </a:t>
            </a:r>
          </a:p>
        </p:txBody>
      </p:sp>
      <p:pic>
        <p:nvPicPr>
          <p:cNvPr id="6" name="Picture 5">
            <a:extLst>
              <a:ext uri="{FF2B5EF4-FFF2-40B4-BE49-F238E27FC236}">
                <a16:creationId xmlns:a16="http://schemas.microsoft.com/office/drawing/2014/main" id="{4FBA01E5-DD7C-0255-5C4C-410BE9A8D69C}"/>
              </a:ext>
            </a:extLst>
          </p:cNvPr>
          <p:cNvPicPr>
            <a:picLocks noChangeAspect="1"/>
          </p:cNvPicPr>
          <p:nvPr userDrawn="1"/>
        </p:nvPicPr>
        <p:blipFill>
          <a:blip r:embed="rId2"/>
          <a:srcRect/>
          <a:stretch/>
        </p:blipFill>
        <p:spPr>
          <a:xfrm>
            <a:off x="8334340" y="2713958"/>
            <a:ext cx="3129537" cy="1408292"/>
          </a:xfrm>
          <a:prstGeom prst="rect">
            <a:avLst/>
          </a:prstGeom>
        </p:spPr>
      </p:pic>
    </p:spTree>
    <p:extLst>
      <p:ext uri="{BB962C8B-B14F-4D97-AF65-F5344CB8AC3E}">
        <p14:creationId xmlns:p14="http://schemas.microsoft.com/office/powerpoint/2010/main" val="1368189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eeting Title and Conten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25211" y="1433824"/>
            <a:ext cx="3200400" cy="2286000"/>
          </a:xfrm>
        </p:spPr>
        <p:txBody>
          <a:bodyPr anchor="b">
            <a:noAutofit/>
          </a:bodyPr>
          <a:lstStyle>
            <a:lvl1pPr algn="ctr">
              <a:defRPr sz="5400" b="1">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417656" y="3832125"/>
            <a:ext cx="3200400" cy="1696916"/>
          </a:xfrm>
        </p:spPr>
        <p:txBody>
          <a:bodyPr lIns="91440" rIns="91440">
            <a:noAutofit/>
          </a:bodyPr>
          <a:lstStyle>
            <a:lvl1pPr marL="0" indent="0" algn="ctr">
              <a:buNone/>
              <a:defRPr sz="3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0CCC2EA-6F68-3E21-1142-EC3E61802A62}"/>
              </a:ext>
            </a:extLst>
          </p:cNvPr>
          <p:cNvSpPr txBox="1">
            <a:spLocks/>
          </p:cNvSpPr>
          <p:nvPr userDrawn="1"/>
        </p:nvSpPr>
        <p:spPr>
          <a:xfrm>
            <a:off x="12421" y="6366463"/>
            <a:ext cx="4050791" cy="365125"/>
          </a:xfrm>
          <a:prstGeom prst="rect">
            <a:avLst/>
          </a:prstGeom>
        </p:spPr>
        <p:txBody>
          <a:bodyPr vert="horz" lIns="91440" tIns="45720" rIns="91440" bIns="45720" rtlCol="0" anchor="ctr"/>
          <a:lstStyle>
            <a:defPPr>
              <a:defRPr lang="en-US"/>
            </a:defPPr>
            <a:lvl1pPr marL="0" algn="ctr" defTabSz="457200" rtl="0" eaLnBrk="1" latinLnBrk="0" hangingPunct="1">
              <a:defRPr sz="11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 1200 New York Ave, NW, Washington, DC, 20005, Suite 500 ● 202.408.7500 ● www.aau.edu ● @AAUniversities  </a:t>
            </a:r>
          </a:p>
        </p:txBody>
      </p:sp>
      <p:pic>
        <p:nvPicPr>
          <p:cNvPr id="6" name="Picture 5" descr="Text&#10;&#10;Description automatically generated with medium confidence">
            <a:extLst>
              <a:ext uri="{FF2B5EF4-FFF2-40B4-BE49-F238E27FC236}">
                <a16:creationId xmlns:a16="http://schemas.microsoft.com/office/drawing/2014/main" id="{9A3AA44B-BFEF-DC5C-DD44-29EE98C86A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5460" y="137263"/>
            <a:ext cx="1886009" cy="848873"/>
          </a:xfrm>
          <a:prstGeom prst="rect">
            <a:avLst/>
          </a:prstGeom>
        </p:spPr>
      </p:pic>
      <p:sp>
        <p:nvSpPr>
          <p:cNvPr id="10" name="Content Placeholder 2">
            <a:extLst>
              <a:ext uri="{FF2B5EF4-FFF2-40B4-BE49-F238E27FC236}">
                <a16:creationId xmlns:a16="http://schemas.microsoft.com/office/drawing/2014/main" id="{8994A7E4-16AB-9666-84AE-DBFC13789962}"/>
              </a:ext>
            </a:extLst>
          </p:cNvPr>
          <p:cNvSpPr>
            <a:spLocks noGrp="1"/>
          </p:cNvSpPr>
          <p:nvPr>
            <p:ph idx="1"/>
          </p:nvPr>
        </p:nvSpPr>
        <p:spPr>
          <a:xfrm>
            <a:off x="4800600" y="1122139"/>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879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rgbClr val="0070C0"/>
                </a:solidFill>
              </a:defRPr>
            </a:lvl1p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F2C4BCD6-112C-5209-7F76-2EB41137CA92}"/>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
        <p:nvSpPr>
          <p:cNvPr id="10" name="Content Placeholder 2">
            <a:extLst>
              <a:ext uri="{FF2B5EF4-FFF2-40B4-BE49-F238E27FC236}">
                <a16:creationId xmlns:a16="http://schemas.microsoft.com/office/drawing/2014/main" id="{B0E5BCB2-F2D0-42E0-4BEB-1F5697ACF410}"/>
              </a:ext>
            </a:extLst>
          </p:cNvPr>
          <p:cNvSpPr>
            <a:spLocks noGrp="1"/>
          </p:cNvSpPr>
          <p:nvPr>
            <p:ph idx="1"/>
          </p:nvPr>
        </p:nvSpPr>
        <p:spPr>
          <a:xfrm>
            <a:off x="1097280" y="4455096"/>
            <a:ext cx="10058400" cy="1413997"/>
          </a:xfrm>
        </p:spPr>
        <p:txBody>
          <a:bodyPr/>
          <a:lstStyle>
            <a:lvl1pPr algn="ct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Tree>
    <p:extLst>
      <p:ext uri="{BB962C8B-B14F-4D97-AF65-F5344CB8AC3E}">
        <p14:creationId xmlns:p14="http://schemas.microsoft.com/office/powerpoint/2010/main" val="3522284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ssion Title 1">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5400" b="0">
                <a:solidFill>
                  <a:srgbClr val="0070C0"/>
                </a:solidFill>
              </a:defRPr>
            </a:lvl1pPr>
          </a:lstStyle>
          <a:p>
            <a:r>
              <a:rPr lang="en-US"/>
              <a:t>Click to add session title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2BD80994-EED4-93CF-83D2-960B58DB9B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
        <p:nvSpPr>
          <p:cNvPr id="10" name="Content Placeholder 2">
            <a:extLst>
              <a:ext uri="{FF2B5EF4-FFF2-40B4-BE49-F238E27FC236}">
                <a16:creationId xmlns:a16="http://schemas.microsoft.com/office/drawing/2014/main" id="{7BFDCFE5-4632-2CB2-5ABA-9B72CC3CE034}"/>
              </a:ext>
            </a:extLst>
          </p:cNvPr>
          <p:cNvSpPr>
            <a:spLocks noGrp="1"/>
          </p:cNvSpPr>
          <p:nvPr>
            <p:ph idx="1"/>
          </p:nvPr>
        </p:nvSpPr>
        <p:spPr>
          <a:xfrm>
            <a:off x="1097280" y="4455096"/>
            <a:ext cx="10058400" cy="141399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Tree>
    <p:extLst>
      <p:ext uri="{BB962C8B-B14F-4D97-AF65-F5344CB8AC3E}">
        <p14:creationId xmlns:p14="http://schemas.microsoft.com/office/powerpoint/2010/main" val="331206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ssion Title 2">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4">
            <a:extLst>
              <a:ext uri="{FF2B5EF4-FFF2-40B4-BE49-F238E27FC236}">
                <a16:creationId xmlns:a16="http://schemas.microsoft.com/office/drawing/2014/main" id="{9CF0769E-57CC-445E-889C-D5FD768303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cxnSp>
        <p:nvCxnSpPr>
          <p:cNvPr id="7" name="Straight Connector 6">
            <a:extLst>
              <a:ext uri="{FF2B5EF4-FFF2-40B4-BE49-F238E27FC236}">
                <a16:creationId xmlns:a16="http://schemas.microsoft.com/office/drawing/2014/main" id="{18852088-02C8-713A-792F-8BF9E98D58D5}"/>
              </a:ext>
            </a:extLst>
          </p:cNvPr>
          <p:cNvCxnSpPr>
            <a:cxnSpLocks/>
          </p:cNvCxnSpPr>
          <p:nvPr userDrawn="1"/>
        </p:nvCxnSpPr>
        <p:spPr>
          <a:xfrm>
            <a:off x="1168893" y="3179887"/>
            <a:ext cx="9854213" cy="0"/>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0" name="Content Placeholder 2">
            <a:extLst>
              <a:ext uri="{FF2B5EF4-FFF2-40B4-BE49-F238E27FC236}">
                <a16:creationId xmlns:a16="http://schemas.microsoft.com/office/drawing/2014/main" id="{9CC1E174-3B42-4838-25FD-1AF48FBC325A}"/>
              </a:ext>
            </a:extLst>
          </p:cNvPr>
          <p:cNvSpPr>
            <a:spLocks noGrp="1"/>
          </p:cNvSpPr>
          <p:nvPr>
            <p:ph idx="1"/>
          </p:nvPr>
        </p:nvSpPr>
        <p:spPr>
          <a:xfrm>
            <a:off x="1097280" y="3307902"/>
            <a:ext cx="10058400" cy="2561192"/>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11" name="Title 1">
            <a:extLst>
              <a:ext uri="{FF2B5EF4-FFF2-40B4-BE49-F238E27FC236}">
                <a16:creationId xmlns:a16="http://schemas.microsoft.com/office/drawing/2014/main" id="{0BDD4E92-87D2-DE8C-3882-14055634B682}"/>
              </a:ext>
            </a:extLst>
          </p:cNvPr>
          <p:cNvSpPr>
            <a:spLocks noGrp="1"/>
          </p:cNvSpPr>
          <p:nvPr>
            <p:ph type="title" hasCustomPrompt="1"/>
          </p:nvPr>
        </p:nvSpPr>
        <p:spPr>
          <a:xfrm>
            <a:off x="1097280" y="736914"/>
            <a:ext cx="10058400" cy="2443046"/>
          </a:xfrm>
        </p:spPr>
        <p:txBody>
          <a:bodyPr anchor="b" anchorCtr="0">
            <a:normAutofit/>
          </a:bodyPr>
          <a:lstStyle>
            <a:lvl1pPr>
              <a:lnSpc>
                <a:spcPct val="85000"/>
              </a:lnSpc>
              <a:defRPr sz="5400" b="0">
                <a:solidFill>
                  <a:srgbClr val="0070C0"/>
                </a:solidFill>
              </a:defRPr>
            </a:lvl1pPr>
          </a:lstStyle>
          <a:p>
            <a:r>
              <a:rPr lang="en-US"/>
              <a:t>Click to add session title</a:t>
            </a:r>
          </a:p>
        </p:txBody>
      </p:sp>
    </p:spTree>
    <p:extLst>
      <p:ext uri="{BB962C8B-B14F-4D97-AF65-F5344CB8AC3E}">
        <p14:creationId xmlns:p14="http://schemas.microsoft.com/office/powerpoint/2010/main" val="235800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FD990-C2E5-4CB5-B8B7-B156B29E69AD}" type="datetime1">
              <a:rPr lang="en-US" smtClean="0"/>
              <a:t>4/30/2026</a:t>
            </a:fld>
            <a:endParaRPr lang="en-US"/>
          </a:p>
        </p:txBody>
      </p:sp>
      <p:sp>
        <p:nvSpPr>
          <p:cNvPr id="6" name="Footer Placeholder 5"/>
          <p:cNvSpPr>
            <a:spLocks noGrp="1"/>
          </p:cNvSpPr>
          <p:nvPr>
            <p:ph type="ftr" sz="quarter" idx="11"/>
          </p:nvPr>
        </p:nvSpPr>
        <p:spPr/>
        <p:txBody>
          <a:bodyPr/>
          <a:lstStyle/>
          <a:p>
            <a:r>
              <a:rPr lang="en-US"/>
              <a:t> 1200 New York Ave, NW, Washington, DC, 20005, Suite 500 ● 202.408.7500 ● www.aau.edu ● @AAUniversities  </a:t>
            </a:r>
          </a:p>
        </p:txBody>
      </p:sp>
      <p:sp>
        <p:nvSpPr>
          <p:cNvPr id="7" name="Slide Number Placeholder 6"/>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2223203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ssion Tit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53781974-1679-B8B5-0412-0EFC1393DE6A}"/>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
        <p:nvSpPr>
          <p:cNvPr id="5" name="Title 1">
            <a:extLst>
              <a:ext uri="{FF2B5EF4-FFF2-40B4-BE49-F238E27FC236}">
                <a16:creationId xmlns:a16="http://schemas.microsoft.com/office/drawing/2014/main" id="{86471F48-91F7-DF8D-0EDF-F4AB33F07E72}"/>
              </a:ext>
            </a:extLst>
          </p:cNvPr>
          <p:cNvSpPr>
            <a:spLocks noGrp="1"/>
          </p:cNvSpPr>
          <p:nvPr>
            <p:ph type="title" hasCustomPrompt="1"/>
          </p:nvPr>
        </p:nvSpPr>
        <p:spPr>
          <a:xfrm>
            <a:off x="1097280" y="585926"/>
            <a:ext cx="10058400" cy="1146974"/>
          </a:xfrm>
        </p:spPr>
        <p:txBody>
          <a:bodyPr anchor="b" anchorCtr="0">
            <a:normAutofit/>
          </a:bodyPr>
          <a:lstStyle>
            <a:lvl1pPr>
              <a:lnSpc>
                <a:spcPct val="85000"/>
              </a:lnSpc>
              <a:defRPr sz="5400" b="0">
                <a:solidFill>
                  <a:srgbClr val="0070C0"/>
                </a:solidFill>
              </a:defRPr>
            </a:lvl1pPr>
          </a:lstStyle>
          <a:p>
            <a:r>
              <a:rPr lang="en-US"/>
              <a:t>Click to add session title</a:t>
            </a:r>
          </a:p>
        </p:txBody>
      </p:sp>
    </p:spTree>
    <p:extLst>
      <p:ext uri="{BB962C8B-B14F-4D97-AF65-F5344CB8AC3E}">
        <p14:creationId xmlns:p14="http://schemas.microsoft.com/office/powerpoint/2010/main" val="1851845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endParaRPr lang="en-US"/>
          </a:p>
        </p:txBody>
      </p:sp>
      <p:sp>
        <p:nvSpPr>
          <p:cNvPr id="3" name="Content Placeholder 2"/>
          <p:cNvSpPr>
            <a:spLocks noGrp="1"/>
          </p:cNvSpPr>
          <p:nvPr>
            <p:ph idx="1"/>
          </p:nvPr>
        </p:nvSpPr>
        <p:spPr>
          <a:xfrm>
            <a:off x="1097280" y="1845734"/>
            <a:ext cx="10058400" cy="4023360"/>
          </a:xfrm>
        </p:spPr>
        <p:txBody>
          <a:bodyPr/>
          <a:lstStyle>
            <a:lvl1pPr marL="342900" indent="-342900">
              <a:buClr>
                <a:srgbClr val="002060"/>
              </a:buClr>
              <a:buFont typeface="Arial" panose="020B0604020202020204" pitchFamily="34" charset="0"/>
              <a:buChar char="•"/>
              <a:defRPr>
                <a:solidFill>
                  <a:srgbClr val="002060"/>
                </a:solidFill>
              </a:defRPr>
            </a:lvl1pPr>
            <a:lvl2pPr marL="201168" indent="0">
              <a:buClr>
                <a:srgbClr val="002060"/>
              </a:buClr>
              <a:buNone/>
              <a:defRPr>
                <a:solidFill>
                  <a:srgbClr val="002060"/>
                </a:solidFill>
              </a:defRPr>
            </a:lvl2pPr>
            <a:lvl3pPr marL="566928" indent="-182880">
              <a:buClr>
                <a:srgbClr val="002060"/>
              </a:buClr>
              <a:buFont typeface="Arial" panose="020B0604020202020204" pitchFamily="34" charset="0"/>
              <a:buChar char="•"/>
              <a:defRPr>
                <a:solidFill>
                  <a:srgbClr val="002060"/>
                </a:solidFill>
              </a:defRPr>
            </a:lvl3pPr>
            <a:lvl4pPr marL="749808" indent="-182880">
              <a:buClr>
                <a:srgbClr val="002060"/>
              </a:buClr>
              <a:buFont typeface="Arial" panose="020B0604020202020204" pitchFamily="34" charset="0"/>
              <a:buChar char="•"/>
              <a:defRPr>
                <a:solidFill>
                  <a:srgbClr val="002060"/>
                </a:solidFill>
              </a:defRPr>
            </a:lvl4pPr>
            <a:lvl5pPr marL="932688" indent="-182880">
              <a:buClr>
                <a:srgbClr val="002060"/>
              </a:buClr>
              <a:buFont typeface="Arial" panose="020B0604020202020204" pitchFamily="34" charset="0"/>
              <a:buChar char="•"/>
              <a:defRPr>
                <a:solidFill>
                  <a:srgbClr val="002060"/>
                </a:solidFill>
              </a:defRPr>
            </a:lvl5pPr>
          </a:lstStyle>
          <a:p>
            <a:pPr lvl="0"/>
            <a:r>
              <a:rPr lang="en-US"/>
              <a:t>Click to edit Master text styles</a:t>
            </a:r>
          </a:p>
          <a:p>
            <a:pPr lvl="0"/>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3781974-1679-B8B5-0412-0EFC1393DE6A}"/>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3990989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7B9B08-0F2D-4449-A67D-C60EFDA56D3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660926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none"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400" b="0" cap="none"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4">
            <a:extLst>
              <a:ext uri="{FF2B5EF4-FFF2-40B4-BE49-F238E27FC236}">
                <a16:creationId xmlns:a16="http://schemas.microsoft.com/office/drawing/2014/main" id="{B9286FD1-E8E3-F86C-77E0-BB4CC53C34BA}"/>
              </a:ext>
            </a:extLst>
          </p:cNvPr>
          <p:cNvSpPr>
            <a:spLocks noGrp="1"/>
          </p:cNvSpPr>
          <p:nvPr>
            <p:ph type="ftr" sz="quarter" idx="10"/>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2944145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D5703C5F-ABB4-58B6-B64A-F19D8F951EAC}"/>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1502381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4">
            <a:extLst>
              <a:ext uri="{FF2B5EF4-FFF2-40B4-BE49-F238E27FC236}">
                <a16:creationId xmlns:a16="http://schemas.microsoft.com/office/drawing/2014/main" id="{9CF0769E-57CC-445E-889C-D5FD768303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2916145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with Log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4">
            <a:extLst>
              <a:ext uri="{FF2B5EF4-FFF2-40B4-BE49-F238E27FC236}">
                <a16:creationId xmlns:a16="http://schemas.microsoft.com/office/drawing/2014/main" id="{9CF0769E-57CC-445E-889C-D5FD768303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pic>
        <p:nvPicPr>
          <p:cNvPr id="3" name="Picture 2">
            <a:extLst>
              <a:ext uri="{FF2B5EF4-FFF2-40B4-BE49-F238E27FC236}">
                <a16:creationId xmlns:a16="http://schemas.microsoft.com/office/drawing/2014/main" id="{AF32107C-ACA0-9D48-65A0-81F6CDFF580F}"/>
              </a:ext>
            </a:extLst>
          </p:cNvPr>
          <p:cNvPicPr>
            <a:picLocks noChangeAspect="1"/>
          </p:cNvPicPr>
          <p:nvPr userDrawn="1"/>
        </p:nvPicPr>
        <p:blipFill>
          <a:blip r:embed="rId2"/>
          <a:stretch>
            <a:fillRect/>
          </a:stretch>
        </p:blipFill>
        <p:spPr>
          <a:xfrm>
            <a:off x="4723857" y="244990"/>
            <a:ext cx="2744286" cy="1233327"/>
          </a:xfrm>
          <a:prstGeom prst="rect">
            <a:avLst/>
          </a:prstGeom>
        </p:spPr>
      </p:pic>
    </p:spTree>
    <p:extLst>
      <p:ext uri="{BB962C8B-B14F-4D97-AF65-F5344CB8AC3E}">
        <p14:creationId xmlns:p14="http://schemas.microsoft.com/office/powerpoint/2010/main" val="772061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54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AFA0E828-4A3F-FE9B-FACF-B8F65DA92CF9}"/>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2097523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reakfast">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Placeholder 6" descr="A plate of food and a glass of juice&#10;&#10;Description automatically generated">
            <a:extLst>
              <a:ext uri="{FF2B5EF4-FFF2-40B4-BE49-F238E27FC236}">
                <a16:creationId xmlns:a16="http://schemas.microsoft.com/office/drawing/2014/main" id="{CDAEC11B-1977-3A00-942A-72D916E43920}"/>
              </a:ext>
            </a:extLst>
          </p:cNvPr>
          <p:cNvPicPr>
            <a:picLocks noChangeAspect="1"/>
          </p:cNvPicPr>
          <p:nvPr userDrawn="1"/>
        </p:nvPicPr>
        <p:blipFill>
          <a:blip r:embed="rId2">
            <a:extLst>
              <a:ext uri="{28A0092B-C50C-407E-A947-70E740481C1C}">
                <a14:useLocalDpi xmlns:a14="http://schemas.microsoft.com/office/drawing/2010/main" val="0"/>
              </a:ext>
            </a:extLst>
          </a:blip>
          <a:srcRect t="19789" b="19789"/>
          <a:stretch>
            <a:fillRect/>
          </a:stretch>
        </p:blipFill>
        <p:spPr>
          <a:xfrm>
            <a:off x="15" y="-1"/>
            <a:ext cx="12191985" cy="4916557"/>
          </a:xfrm>
          <a:prstGeom prst="rect">
            <a:avLst/>
          </a:prstGeom>
        </p:spPr>
      </p:pic>
    </p:spTree>
    <p:extLst>
      <p:ext uri="{BB962C8B-B14F-4D97-AF65-F5344CB8AC3E}">
        <p14:creationId xmlns:p14="http://schemas.microsoft.com/office/powerpoint/2010/main" val="458938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reak">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Placeholder 22">
            <a:extLst>
              <a:ext uri="{FF2B5EF4-FFF2-40B4-BE49-F238E27FC236}">
                <a16:creationId xmlns:a16="http://schemas.microsoft.com/office/drawing/2014/main" id="{E977630B-34FE-0C86-9AF8-BC6FA9573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 r="17"/>
          <a:stretch/>
        </p:blipFill>
        <p:spPr>
          <a:xfrm>
            <a:off x="15" y="0"/>
            <a:ext cx="12191985" cy="4916558"/>
          </a:xfrm>
          <a:prstGeom prst="rect">
            <a:avLst/>
          </a:prstGeom>
        </p:spPr>
      </p:pic>
    </p:spTree>
    <p:extLst>
      <p:ext uri="{BB962C8B-B14F-4D97-AF65-F5344CB8AC3E}">
        <p14:creationId xmlns:p14="http://schemas.microsoft.com/office/powerpoint/2010/main" val="198616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4D7E0-85A7-47A3-ADFF-F3648C8F1502}" type="datetime1">
              <a:rPr lang="en-US" smtClean="0"/>
              <a:t>4/30/2026</a:t>
            </a:fld>
            <a:endParaRPr lang="en-US"/>
          </a:p>
        </p:txBody>
      </p:sp>
      <p:sp>
        <p:nvSpPr>
          <p:cNvPr id="8" name="Footer Placeholder 7"/>
          <p:cNvSpPr>
            <a:spLocks noGrp="1"/>
          </p:cNvSpPr>
          <p:nvPr>
            <p:ph type="ftr" sz="quarter" idx="11"/>
          </p:nvPr>
        </p:nvSpPr>
        <p:spPr/>
        <p:txBody>
          <a:bodyPr/>
          <a:lstStyle/>
          <a:p>
            <a:r>
              <a:rPr lang="en-US"/>
              <a:t> 1200 New York Ave, NW, Washington, DC, 20005, Suite 500 ● 202.408.7500 ● www.aau.edu ● @AAUniversities  </a:t>
            </a:r>
          </a:p>
        </p:txBody>
      </p:sp>
      <p:sp>
        <p:nvSpPr>
          <p:cNvPr id="9" name="Slide Number Placeholder 8"/>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2709181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unch">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Placeholder 10" descr="A table with plates of food and glasses&#10;&#10;Description automatically generated">
            <a:extLst>
              <a:ext uri="{FF2B5EF4-FFF2-40B4-BE49-F238E27FC236}">
                <a16:creationId xmlns:a16="http://schemas.microsoft.com/office/drawing/2014/main" id="{EF3FB71A-0E07-C5E2-B8DD-B1C736DA0166}"/>
              </a:ext>
            </a:extLst>
          </p:cNvPr>
          <p:cNvPicPr>
            <a:picLocks noChangeAspect="1"/>
          </p:cNvPicPr>
          <p:nvPr userDrawn="1"/>
        </p:nvPicPr>
        <p:blipFill>
          <a:blip r:embed="rId2">
            <a:extLst>
              <a:ext uri="{28A0092B-C50C-407E-A947-70E740481C1C}">
                <a14:useLocalDpi xmlns:a14="http://schemas.microsoft.com/office/drawing/2010/main" val="0"/>
              </a:ext>
            </a:extLst>
          </a:blip>
          <a:srcRect t="9688" b="9688"/>
          <a:stretch>
            <a:fillRect/>
          </a:stretch>
        </p:blipFill>
        <p:spPr>
          <a:xfrm>
            <a:off x="15" y="0"/>
            <a:ext cx="12191985" cy="4915076"/>
          </a:xfrm>
          <a:prstGeom prst="rect">
            <a:avLst/>
          </a:prstGeom>
        </p:spPr>
      </p:pic>
    </p:spTree>
    <p:extLst>
      <p:ext uri="{BB962C8B-B14F-4D97-AF65-F5344CB8AC3E}">
        <p14:creationId xmlns:p14="http://schemas.microsoft.com/office/powerpoint/2010/main" val="854928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nner/Rece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3" name="Picture Placeholder 11">
            <a:extLst>
              <a:ext uri="{FF2B5EF4-FFF2-40B4-BE49-F238E27FC236}">
                <a16:creationId xmlns:a16="http://schemas.microsoft.com/office/drawing/2014/main" id="{91A9403D-9492-3313-B7D9-159154D4DBC0}"/>
              </a:ext>
            </a:extLst>
          </p:cNvPr>
          <p:cNvPicPr>
            <a:picLocks noChangeAspect="1"/>
          </p:cNvPicPr>
          <p:nvPr userDrawn="1"/>
        </p:nvPicPr>
        <p:blipFill>
          <a:blip r:embed="rId2"/>
          <a:srcRect t="16063" b="16063"/>
          <a:stretch/>
        </p:blipFill>
        <p:spPr>
          <a:xfrm>
            <a:off x="15" y="0"/>
            <a:ext cx="12191985" cy="4915076"/>
          </a:xfrm>
          <a:prstGeom prst="rect">
            <a:avLst/>
          </a:prstGeom>
        </p:spPr>
      </p:pic>
      <p:sp>
        <p:nvSpPr>
          <p:cNvPr id="14" name="Title 1">
            <a:extLst>
              <a:ext uri="{FF2B5EF4-FFF2-40B4-BE49-F238E27FC236}">
                <a16:creationId xmlns:a16="http://schemas.microsoft.com/office/drawing/2014/main" id="{0B2AF36F-8F7E-38B0-6D3D-1E1FDD5FD3F3}"/>
              </a:ext>
            </a:extLst>
          </p:cNvPr>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Tree>
    <p:extLst>
      <p:ext uri="{BB962C8B-B14F-4D97-AF65-F5344CB8AC3E}">
        <p14:creationId xmlns:p14="http://schemas.microsoft.com/office/powerpoint/2010/main" val="2081592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8AF66B-8EB5-B59B-964B-2E47C821DCEB}"/>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3354032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C1D5202-A1C3-4ADB-4608-935C87FF09AF}"/>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4167078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5FDB2-C430-4EF4-956C-58449B8E0AD9}"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935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D8500E2-ACB8-451D-8AA3-B954D6ECBD99}"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71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0813B4-6577-425A-896E-0BC38163BB52}" type="datetime1">
              <a:rPr lang="en-US" smtClean="0"/>
              <a:t>4/30/2026</a:t>
            </a:fld>
            <a:endParaRPr lang="en-US"/>
          </a:p>
        </p:txBody>
      </p:sp>
      <p:sp>
        <p:nvSpPr>
          <p:cNvPr id="6" name="Footer Placeholder 5"/>
          <p:cNvSpPr>
            <a:spLocks noGrp="1"/>
          </p:cNvSpPr>
          <p:nvPr>
            <p:ph type="ftr" sz="quarter" idx="11"/>
          </p:nvPr>
        </p:nvSpPr>
        <p:spPr>
          <a:xfrm>
            <a:off x="5097079" y="6468894"/>
            <a:ext cx="5899282" cy="365125"/>
          </a:xfrm>
        </p:spPr>
        <p:txBody>
          <a:bodyPr/>
          <a:lstStyle>
            <a:lvl1pPr algn="l">
              <a:defRPr>
                <a:solidFill>
                  <a:schemeClr val="tx2"/>
                </a:solidFill>
              </a:defRPr>
            </a:lvl1pPr>
          </a:lstStyle>
          <a:p>
            <a:r>
              <a:rPr lang="en-US"/>
              <a:t> 1200 New York Ave, NW, Washington, DC, 20005, Suite 500 ● 202.408.7500 ● </a:t>
            </a:r>
            <a:r>
              <a:rPr lang="en-US" err="1"/>
              <a:t>www.aau.edu</a:t>
            </a:r>
            <a:r>
              <a:rPr lang="en-US"/>
              <a:t> ● @</a:t>
            </a:r>
            <a:r>
              <a:rPr lang="en-US" err="1"/>
              <a:t>AAUniversities</a:t>
            </a:r>
            <a:r>
              <a:rPr lang="en-US"/>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9B01F8-A471-7749-A699-D586D5D47230}" type="slidenum">
              <a:rPr lang="en-US" smtClean="0"/>
              <a:t>‹#›</a:t>
            </a:fld>
            <a:endParaRPr lang="en-US"/>
          </a:p>
        </p:txBody>
      </p:sp>
    </p:spTree>
    <p:extLst>
      <p:ext uri="{BB962C8B-B14F-4D97-AF65-F5344CB8AC3E}">
        <p14:creationId xmlns:p14="http://schemas.microsoft.com/office/powerpoint/2010/main" val="3770763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Meeting Title">
    <p:spTree>
      <p:nvGrpSpPr>
        <p:cNvPr id="1" name=""/>
        <p:cNvGrpSpPr/>
        <p:nvPr/>
      </p:nvGrpSpPr>
      <p:grpSpPr>
        <a:xfrm>
          <a:off x="0" y="0"/>
          <a:ext cx="0" cy="0"/>
          <a:chOff x="0" y="0"/>
          <a:chExt cx="0" cy="0"/>
        </a:xfrm>
      </p:grpSpPr>
      <p:sp>
        <p:nvSpPr>
          <p:cNvPr id="8" name="Rectangle 7"/>
          <p:cNvSpPr/>
          <p:nvPr/>
        </p:nvSpPr>
        <p:spPr>
          <a:xfrm>
            <a:off x="17" y="0"/>
            <a:ext cx="74749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7464259" y="82"/>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25210" y="1433824"/>
            <a:ext cx="6721313" cy="2286000"/>
          </a:xfrm>
        </p:spPr>
        <p:txBody>
          <a:bodyPr anchor="b">
            <a:noAutofit/>
          </a:bodyPr>
          <a:lstStyle>
            <a:lvl1pPr algn="ctr">
              <a:defRPr sz="5400" b="1">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417655" y="3832125"/>
            <a:ext cx="6728867" cy="1696916"/>
          </a:xfrm>
        </p:spPr>
        <p:txBody>
          <a:bodyPr lIns="91440" rIns="91440">
            <a:normAutofit/>
          </a:bodyPr>
          <a:lstStyle>
            <a:lvl1pPr marL="0" indent="0" algn="ctr">
              <a:buNone/>
              <a:defRPr sz="3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0CCC2EA-6F68-3E21-1142-EC3E61802A62}"/>
              </a:ext>
            </a:extLst>
          </p:cNvPr>
          <p:cNvSpPr txBox="1">
            <a:spLocks/>
          </p:cNvSpPr>
          <p:nvPr userDrawn="1"/>
        </p:nvSpPr>
        <p:spPr>
          <a:xfrm>
            <a:off x="12421" y="6366463"/>
            <a:ext cx="7398570" cy="365125"/>
          </a:xfrm>
          <a:prstGeom prst="rect">
            <a:avLst/>
          </a:prstGeom>
        </p:spPr>
        <p:txBody>
          <a:bodyPr vert="horz" lIns="91440" tIns="45720" rIns="91440" bIns="45720" rtlCol="0" anchor="ctr"/>
          <a:lstStyle>
            <a:defPPr>
              <a:defRPr lang="en-US"/>
            </a:defPPr>
            <a:lvl1pPr marL="0" algn="ctr" defTabSz="457200" rtl="0" eaLnBrk="1" latinLnBrk="0" hangingPunct="1">
              <a:defRPr sz="11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 1200 New York Ave, NW, Washington, DC, 20005, Suite 500 ● 202.408.7500 ● www.aau.edu ● @AAUniversities  </a:t>
            </a:r>
          </a:p>
        </p:txBody>
      </p:sp>
      <p:pic>
        <p:nvPicPr>
          <p:cNvPr id="6" name="Picture 5">
            <a:extLst>
              <a:ext uri="{FF2B5EF4-FFF2-40B4-BE49-F238E27FC236}">
                <a16:creationId xmlns:a16="http://schemas.microsoft.com/office/drawing/2014/main" id="{4FBA01E5-DD7C-0255-5C4C-410BE9A8D69C}"/>
              </a:ext>
            </a:extLst>
          </p:cNvPr>
          <p:cNvPicPr>
            <a:picLocks noChangeAspect="1"/>
          </p:cNvPicPr>
          <p:nvPr userDrawn="1"/>
        </p:nvPicPr>
        <p:blipFill>
          <a:blip r:embed="rId2"/>
          <a:srcRect/>
          <a:stretch/>
        </p:blipFill>
        <p:spPr>
          <a:xfrm>
            <a:off x="8334340" y="2713958"/>
            <a:ext cx="3129537" cy="1408292"/>
          </a:xfrm>
          <a:prstGeom prst="rect">
            <a:avLst/>
          </a:prstGeom>
        </p:spPr>
      </p:pic>
    </p:spTree>
    <p:extLst>
      <p:ext uri="{BB962C8B-B14F-4D97-AF65-F5344CB8AC3E}">
        <p14:creationId xmlns:p14="http://schemas.microsoft.com/office/powerpoint/2010/main" val="2817541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Meeting Title and Conten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25211" y="1433824"/>
            <a:ext cx="3200400" cy="2286000"/>
          </a:xfrm>
        </p:spPr>
        <p:txBody>
          <a:bodyPr anchor="b">
            <a:noAutofit/>
          </a:bodyPr>
          <a:lstStyle>
            <a:lvl1pPr algn="ctr">
              <a:defRPr sz="5400" b="1">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417656" y="3832125"/>
            <a:ext cx="3200400" cy="1696916"/>
          </a:xfrm>
        </p:spPr>
        <p:txBody>
          <a:bodyPr lIns="91440" rIns="91440">
            <a:noAutofit/>
          </a:bodyPr>
          <a:lstStyle>
            <a:lvl1pPr marL="0" indent="0" algn="ctr">
              <a:buNone/>
              <a:defRPr sz="3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0CCC2EA-6F68-3E21-1142-EC3E61802A62}"/>
              </a:ext>
            </a:extLst>
          </p:cNvPr>
          <p:cNvSpPr txBox="1">
            <a:spLocks/>
          </p:cNvSpPr>
          <p:nvPr userDrawn="1"/>
        </p:nvSpPr>
        <p:spPr>
          <a:xfrm>
            <a:off x="12421" y="6366463"/>
            <a:ext cx="4050791" cy="365125"/>
          </a:xfrm>
          <a:prstGeom prst="rect">
            <a:avLst/>
          </a:prstGeom>
        </p:spPr>
        <p:txBody>
          <a:bodyPr vert="horz" lIns="91440" tIns="45720" rIns="91440" bIns="45720" rtlCol="0" anchor="ctr"/>
          <a:lstStyle>
            <a:defPPr>
              <a:defRPr lang="en-US"/>
            </a:defPPr>
            <a:lvl1pPr marL="0" algn="ctr" defTabSz="457200" rtl="0" eaLnBrk="1" latinLnBrk="0" hangingPunct="1">
              <a:defRPr sz="11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 1200 New York Ave, NW, Washington, DC, 20005, Suite 500 ● 202.408.7500 ● www.aau.edu ● @AAUniversities  </a:t>
            </a:r>
          </a:p>
        </p:txBody>
      </p:sp>
      <p:pic>
        <p:nvPicPr>
          <p:cNvPr id="6" name="Picture 5" descr="Text&#10;&#10;Description automatically generated with medium confidence">
            <a:extLst>
              <a:ext uri="{FF2B5EF4-FFF2-40B4-BE49-F238E27FC236}">
                <a16:creationId xmlns:a16="http://schemas.microsoft.com/office/drawing/2014/main" id="{9A3AA44B-BFEF-DC5C-DD44-29EE98C86A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5460" y="137263"/>
            <a:ext cx="1886009" cy="848873"/>
          </a:xfrm>
          <a:prstGeom prst="rect">
            <a:avLst/>
          </a:prstGeom>
        </p:spPr>
      </p:pic>
      <p:sp>
        <p:nvSpPr>
          <p:cNvPr id="10" name="Content Placeholder 2">
            <a:extLst>
              <a:ext uri="{FF2B5EF4-FFF2-40B4-BE49-F238E27FC236}">
                <a16:creationId xmlns:a16="http://schemas.microsoft.com/office/drawing/2014/main" id="{8994A7E4-16AB-9666-84AE-DBFC13789962}"/>
              </a:ext>
            </a:extLst>
          </p:cNvPr>
          <p:cNvSpPr>
            <a:spLocks noGrp="1"/>
          </p:cNvSpPr>
          <p:nvPr>
            <p:ph idx="1"/>
          </p:nvPr>
        </p:nvSpPr>
        <p:spPr>
          <a:xfrm>
            <a:off x="4800600" y="1122139"/>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2359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rgbClr val="0070C0"/>
                </a:solidFill>
              </a:defRPr>
            </a:lvl1p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F2C4BCD6-112C-5209-7F76-2EB41137CA92}"/>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
        <p:nvSpPr>
          <p:cNvPr id="10" name="Content Placeholder 2">
            <a:extLst>
              <a:ext uri="{FF2B5EF4-FFF2-40B4-BE49-F238E27FC236}">
                <a16:creationId xmlns:a16="http://schemas.microsoft.com/office/drawing/2014/main" id="{B0E5BCB2-F2D0-42E0-4BEB-1F5697ACF410}"/>
              </a:ext>
            </a:extLst>
          </p:cNvPr>
          <p:cNvSpPr>
            <a:spLocks noGrp="1"/>
          </p:cNvSpPr>
          <p:nvPr>
            <p:ph idx="1"/>
          </p:nvPr>
        </p:nvSpPr>
        <p:spPr>
          <a:xfrm>
            <a:off x="1097280" y="4455096"/>
            <a:ext cx="10058400" cy="1413997"/>
          </a:xfrm>
        </p:spPr>
        <p:txBody>
          <a:bodyPr/>
          <a:lstStyle>
            <a:lvl1pPr algn="ct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Tree>
    <p:extLst>
      <p:ext uri="{BB962C8B-B14F-4D97-AF65-F5344CB8AC3E}">
        <p14:creationId xmlns:p14="http://schemas.microsoft.com/office/powerpoint/2010/main" val="115835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FA291-F5BB-4ED1-9448-00DFE29DAFC1}" type="datetime1">
              <a:rPr lang="en-US" smtClean="0"/>
              <a:t>4/30/2026</a:t>
            </a:fld>
            <a:endParaRPr lang="en-US"/>
          </a:p>
        </p:txBody>
      </p:sp>
      <p:sp>
        <p:nvSpPr>
          <p:cNvPr id="4" name="Footer Placeholder 3"/>
          <p:cNvSpPr>
            <a:spLocks noGrp="1"/>
          </p:cNvSpPr>
          <p:nvPr>
            <p:ph type="ftr" sz="quarter" idx="11"/>
          </p:nvPr>
        </p:nvSpPr>
        <p:spPr/>
        <p:txBody>
          <a:bodyPr/>
          <a:lstStyle/>
          <a:p>
            <a:r>
              <a:rPr lang="en-US"/>
              <a:t> 1200 New York Ave, NW, Washington, DC, 20005, Suite 500 ● 202.408.7500 ● www.aau.edu ● @AAUniversities  </a:t>
            </a:r>
          </a:p>
        </p:txBody>
      </p:sp>
      <p:sp>
        <p:nvSpPr>
          <p:cNvPr id="5" name="Slide Number Placeholder 4"/>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877764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Session Title 1">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5400" b="0">
                <a:solidFill>
                  <a:srgbClr val="0070C0"/>
                </a:solidFill>
              </a:defRPr>
            </a:lvl1pPr>
          </a:lstStyle>
          <a:p>
            <a:r>
              <a:rPr lang="en-US"/>
              <a:t>Click to add session title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2BD80994-EED4-93CF-83D2-960B58DB9B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
        <p:nvSpPr>
          <p:cNvPr id="10" name="Content Placeholder 2">
            <a:extLst>
              <a:ext uri="{FF2B5EF4-FFF2-40B4-BE49-F238E27FC236}">
                <a16:creationId xmlns:a16="http://schemas.microsoft.com/office/drawing/2014/main" id="{7BFDCFE5-4632-2CB2-5ABA-9B72CC3CE034}"/>
              </a:ext>
            </a:extLst>
          </p:cNvPr>
          <p:cNvSpPr>
            <a:spLocks noGrp="1"/>
          </p:cNvSpPr>
          <p:nvPr>
            <p:ph idx="1"/>
          </p:nvPr>
        </p:nvSpPr>
        <p:spPr>
          <a:xfrm>
            <a:off x="1097280" y="4455096"/>
            <a:ext cx="10058400" cy="141399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Tree>
    <p:extLst>
      <p:ext uri="{BB962C8B-B14F-4D97-AF65-F5344CB8AC3E}">
        <p14:creationId xmlns:p14="http://schemas.microsoft.com/office/powerpoint/2010/main" val="115544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Session Title 2">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4">
            <a:extLst>
              <a:ext uri="{FF2B5EF4-FFF2-40B4-BE49-F238E27FC236}">
                <a16:creationId xmlns:a16="http://schemas.microsoft.com/office/drawing/2014/main" id="{9CF0769E-57CC-445E-889C-D5FD768303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cxnSp>
        <p:nvCxnSpPr>
          <p:cNvPr id="7" name="Straight Connector 6">
            <a:extLst>
              <a:ext uri="{FF2B5EF4-FFF2-40B4-BE49-F238E27FC236}">
                <a16:creationId xmlns:a16="http://schemas.microsoft.com/office/drawing/2014/main" id="{18852088-02C8-713A-792F-8BF9E98D58D5}"/>
              </a:ext>
            </a:extLst>
          </p:cNvPr>
          <p:cNvCxnSpPr>
            <a:cxnSpLocks/>
          </p:cNvCxnSpPr>
          <p:nvPr userDrawn="1"/>
        </p:nvCxnSpPr>
        <p:spPr>
          <a:xfrm>
            <a:off x="1168893" y="3179887"/>
            <a:ext cx="9854213" cy="0"/>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0" name="Content Placeholder 2">
            <a:extLst>
              <a:ext uri="{FF2B5EF4-FFF2-40B4-BE49-F238E27FC236}">
                <a16:creationId xmlns:a16="http://schemas.microsoft.com/office/drawing/2014/main" id="{9CC1E174-3B42-4838-25FD-1AF48FBC325A}"/>
              </a:ext>
            </a:extLst>
          </p:cNvPr>
          <p:cNvSpPr>
            <a:spLocks noGrp="1"/>
          </p:cNvSpPr>
          <p:nvPr>
            <p:ph idx="1"/>
          </p:nvPr>
        </p:nvSpPr>
        <p:spPr>
          <a:xfrm>
            <a:off x="1097280" y="3307902"/>
            <a:ext cx="10058400" cy="2561192"/>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11" name="Title 1">
            <a:extLst>
              <a:ext uri="{FF2B5EF4-FFF2-40B4-BE49-F238E27FC236}">
                <a16:creationId xmlns:a16="http://schemas.microsoft.com/office/drawing/2014/main" id="{0BDD4E92-87D2-DE8C-3882-14055634B682}"/>
              </a:ext>
            </a:extLst>
          </p:cNvPr>
          <p:cNvSpPr>
            <a:spLocks noGrp="1"/>
          </p:cNvSpPr>
          <p:nvPr>
            <p:ph type="title" hasCustomPrompt="1"/>
          </p:nvPr>
        </p:nvSpPr>
        <p:spPr>
          <a:xfrm>
            <a:off x="1097280" y="736914"/>
            <a:ext cx="10058400" cy="2443046"/>
          </a:xfrm>
        </p:spPr>
        <p:txBody>
          <a:bodyPr anchor="b" anchorCtr="0">
            <a:normAutofit/>
          </a:bodyPr>
          <a:lstStyle>
            <a:lvl1pPr>
              <a:lnSpc>
                <a:spcPct val="85000"/>
              </a:lnSpc>
              <a:defRPr sz="5400" b="0">
                <a:solidFill>
                  <a:srgbClr val="0070C0"/>
                </a:solidFill>
              </a:defRPr>
            </a:lvl1pPr>
          </a:lstStyle>
          <a:p>
            <a:r>
              <a:rPr lang="en-US"/>
              <a:t>Click to add session title</a:t>
            </a:r>
          </a:p>
        </p:txBody>
      </p:sp>
    </p:spTree>
    <p:extLst>
      <p:ext uri="{BB962C8B-B14F-4D97-AF65-F5344CB8AC3E}">
        <p14:creationId xmlns:p14="http://schemas.microsoft.com/office/powerpoint/2010/main" val="867141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ssion Tit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53781974-1679-B8B5-0412-0EFC1393DE6A}"/>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
        <p:nvSpPr>
          <p:cNvPr id="5" name="Title 1">
            <a:extLst>
              <a:ext uri="{FF2B5EF4-FFF2-40B4-BE49-F238E27FC236}">
                <a16:creationId xmlns:a16="http://schemas.microsoft.com/office/drawing/2014/main" id="{86471F48-91F7-DF8D-0EDF-F4AB33F07E72}"/>
              </a:ext>
            </a:extLst>
          </p:cNvPr>
          <p:cNvSpPr>
            <a:spLocks noGrp="1"/>
          </p:cNvSpPr>
          <p:nvPr>
            <p:ph type="title" hasCustomPrompt="1"/>
          </p:nvPr>
        </p:nvSpPr>
        <p:spPr>
          <a:xfrm>
            <a:off x="1097280" y="585926"/>
            <a:ext cx="10058400" cy="1146974"/>
          </a:xfrm>
        </p:spPr>
        <p:txBody>
          <a:bodyPr anchor="b" anchorCtr="0">
            <a:normAutofit/>
          </a:bodyPr>
          <a:lstStyle>
            <a:lvl1pPr>
              <a:lnSpc>
                <a:spcPct val="85000"/>
              </a:lnSpc>
              <a:defRPr sz="5400" b="0">
                <a:solidFill>
                  <a:srgbClr val="0070C0"/>
                </a:solidFill>
              </a:defRPr>
            </a:lvl1pPr>
          </a:lstStyle>
          <a:p>
            <a:r>
              <a:rPr lang="en-US"/>
              <a:t>Click to add session title</a:t>
            </a:r>
          </a:p>
        </p:txBody>
      </p:sp>
    </p:spTree>
    <p:extLst>
      <p:ext uri="{BB962C8B-B14F-4D97-AF65-F5344CB8AC3E}">
        <p14:creationId xmlns:p14="http://schemas.microsoft.com/office/powerpoint/2010/main" val="19469938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endParaRPr lang="en-US"/>
          </a:p>
        </p:txBody>
      </p:sp>
      <p:sp>
        <p:nvSpPr>
          <p:cNvPr id="3" name="Content Placeholder 2"/>
          <p:cNvSpPr>
            <a:spLocks noGrp="1"/>
          </p:cNvSpPr>
          <p:nvPr>
            <p:ph idx="1"/>
          </p:nvPr>
        </p:nvSpPr>
        <p:spPr>
          <a:xfrm>
            <a:off x="1097280" y="1845734"/>
            <a:ext cx="10058400" cy="4023360"/>
          </a:xfrm>
        </p:spPr>
        <p:txBody>
          <a:bodyPr/>
          <a:lstStyle>
            <a:lvl1pPr marL="342900" indent="-342900">
              <a:buClr>
                <a:srgbClr val="002060"/>
              </a:buClr>
              <a:buFont typeface="Arial" panose="020B0604020202020204" pitchFamily="34" charset="0"/>
              <a:buChar char="•"/>
              <a:defRPr>
                <a:solidFill>
                  <a:srgbClr val="002060"/>
                </a:solidFill>
              </a:defRPr>
            </a:lvl1pPr>
            <a:lvl2pPr marL="201168" indent="0">
              <a:buClr>
                <a:srgbClr val="002060"/>
              </a:buClr>
              <a:buNone/>
              <a:defRPr>
                <a:solidFill>
                  <a:srgbClr val="002060"/>
                </a:solidFill>
              </a:defRPr>
            </a:lvl2pPr>
            <a:lvl3pPr marL="566928" indent="-182880">
              <a:buClr>
                <a:srgbClr val="002060"/>
              </a:buClr>
              <a:buFont typeface="Arial" panose="020B0604020202020204" pitchFamily="34" charset="0"/>
              <a:buChar char="•"/>
              <a:defRPr>
                <a:solidFill>
                  <a:srgbClr val="002060"/>
                </a:solidFill>
              </a:defRPr>
            </a:lvl3pPr>
            <a:lvl4pPr marL="749808" indent="-182880">
              <a:buClr>
                <a:srgbClr val="002060"/>
              </a:buClr>
              <a:buFont typeface="Arial" panose="020B0604020202020204" pitchFamily="34" charset="0"/>
              <a:buChar char="•"/>
              <a:defRPr>
                <a:solidFill>
                  <a:srgbClr val="002060"/>
                </a:solidFill>
              </a:defRPr>
            </a:lvl4pPr>
            <a:lvl5pPr marL="932688" indent="-182880">
              <a:buClr>
                <a:srgbClr val="002060"/>
              </a:buClr>
              <a:buFont typeface="Arial" panose="020B0604020202020204" pitchFamily="34" charset="0"/>
              <a:buChar char="•"/>
              <a:defRPr>
                <a:solidFill>
                  <a:srgbClr val="002060"/>
                </a:solidFill>
              </a:defRPr>
            </a:lvl5pPr>
          </a:lstStyle>
          <a:p>
            <a:pPr lvl="0"/>
            <a:r>
              <a:rPr lang="en-US"/>
              <a:t>Click to edit Master text styles</a:t>
            </a:r>
          </a:p>
          <a:p>
            <a:pPr lvl="0"/>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3781974-1679-B8B5-0412-0EFC1393DE6A}"/>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452806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1_Two Column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7B9B08-0F2D-4449-A67D-C60EFDA56D3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30709640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none"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400" b="0" cap="none"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4">
            <a:extLst>
              <a:ext uri="{FF2B5EF4-FFF2-40B4-BE49-F238E27FC236}">
                <a16:creationId xmlns:a16="http://schemas.microsoft.com/office/drawing/2014/main" id="{B9286FD1-E8E3-F86C-77E0-BB4CC53C34BA}"/>
              </a:ext>
            </a:extLst>
          </p:cNvPr>
          <p:cNvSpPr>
            <a:spLocks noGrp="1"/>
          </p:cNvSpPr>
          <p:nvPr>
            <p:ph type="ftr" sz="quarter" idx="10"/>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255968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D5703C5F-ABB4-58B6-B64A-F19D8F951EAC}"/>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181766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Footer Placeholder 4">
            <a:extLst>
              <a:ext uri="{FF2B5EF4-FFF2-40B4-BE49-F238E27FC236}">
                <a16:creationId xmlns:a16="http://schemas.microsoft.com/office/drawing/2014/main" id="{9CF0769E-57CC-445E-889C-D5FD768303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2576459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1_Blank with Log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4">
            <a:extLst>
              <a:ext uri="{FF2B5EF4-FFF2-40B4-BE49-F238E27FC236}">
                <a16:creationId xmlns:a16="http://schemas.microsoft.com/office/drawing/2014/main" id="{9CF0769E-57CC-445E-889C-D5FD76830316}"/>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pic>
        <p:nvPicPr>
          <p:cNvPr id="3" name="Picture 2">
            <a:extLst>
              <a:ext uri="{FF2B5EF4-FFF2-40B4-BE49-F238E27FC236}">
                <a16:creationId xmlns:a16="http://schemas.microsoft.com/office/drawing/2014/main" id="{AF32107C-ACA0-9D48-65A0-81F6CDFF580F}"/>
              </a:ext>
            </a:extLst>
          </p:cNvPr>
          <p:cNvPicPr>
            <a:picLocks noChangeAspect="1"/>
          </p:cNvPicPr>
          <p:nvPr userDrawn="1"/>
        </p:nvPicPr>
        <p:blipFill>
          <a:blip r:embed="rId2"/>
          <a:stretch>
            <a:fillRect/>
          </a:stretch>
        </p:blipFill>
        <p:spPr>
          <a:xfrm>
            <a:off x="4723857" y="244990"/>
            <a:ext cx="2744286" cy="1233327"/>
          </a:xfrm>
          <a:prstGeom prst="rect">
            <a:avLst/>
          </a:prstGeom>
        </p:spPr>
      </p:pic>
    </p:spTree>
    <p:extLst>
      <p:ext uri="{BB962C8B-B14F-4D97-AF65-F5344CB8AC3E}">
        <p14:creationId xmlns:p14="http://schemas.microsoft.com/office/powerpoint/2010/main" val="1863351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54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AFA0E828-4A3F-FE9B-FACF-B8F65DA92CF9}"/>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71031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9470D6-2D55-499D-9F4F-B01B207AE582}" type="datetime1">
              <a:rPr lang="en-US" smtClean="0"/>
              <a:t>4/30/2026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1200 New York Ave, NW, Washington, DC, 20005, Suite 500 ● 202.408.7500 ● www.aau.edu ● @AAUniversities  </a:t>
            </a:r>
          </a:p>
        </p:txBody>
      </p:sp>
      <p:sp>
        <p:nvSpPr>
          <p:cNvPr id="9" name="Slide Number Placeholder 8"/>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973021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Breakfast">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Placeholder 6" descr="A plate of food and a glass of juice&#10;&#10;Description automatically generated">
            <a:extLst>
              <a:ext uri="{FF2B5EF4-FFF2-40B4-BE49-F238E27FC236}">
                <a16:creationId xmlns:a16="http://schemas.microsoft.com/office/drawing/2014/main" id="{CDAEC11B-1977-3A00-942A-72D916E43920}"/>
              </a:ext>
            </a:extLst>
          </p:cNvPr>
          <p:cNvPicPr>
            <a:picLocks noChangeAspect="1"/>
          </p:cNvPicPr>
          <p:nvPr userDrawn="1"/>
        </p:nvPicPr>
        <p:blipFill>
          <a:blip r:embed="rId2">
            <a:extLst>
              <a:ext uri="{28A0092B-C50C-407E-A947-70E740481C1C}">
                <a14:useLocalDpi xmlns:a14="http://schemas.microsoft.com/office/drawing/2010/main" val="0"/>
              </a:ext>
            </a:extLst>
          </a:blip>
          <a:srcRect t="19789" b="19789"/>
          <a:stretch>
            <a:fillRect/>
          </a:stretch>
        </p:blipFill>
        <p:spPr>
          <a:xfrm>
            <a:off x="15" y="-1"/>
            <a:ext cx="12191985" cy="4916557"/>
          </a:xfrm>
          <a:prstGeom prst="rect">
            <a:avLst/>
          </a:prstGeom>
        </p:spPr>
      </p:pic>
    </p:spTree>
    <p:extLst>
      <p:ext uri="{BB962C8B-B14F-4D97-AF65-F5344CB8AC3E}">
        <p14:creationId xmlns:p14="http://schemas.microsoft.com/office/powerpoint/2010/main" val="3890935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reak">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Placeholder 22">
            <a:extLst>
              <a:ext uri="{FF2B5EF4-FFF2-40B4-BE49-F238E27FC236}">
                <a16:creationId xmlns:a16="http://schemas.microsoft.com/office/drawing/2014/main" id="{E977630B-34FE-0C86-9AF8-BC6FA9573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 r="17"/>
          <a:stretch/>
        </p:blipFill>
        <p:spPr>
          <a:xfrm>
            <a:off x="15" y="0"/>
            <a:ext cx="12191985" cy="4916558"/>
          </a:xfrm>
          <a:prstGeom prst="rect">
            <a:avLst/>
          </a:prstGeom>
        </p:spPr>
      </p:pic>
    </p:spTree>
    <p:extLst>
      <p:ext uri="{BB962C8B-B14F-4D97-AF65-F5344CB8AC3E}">
        <p14:creationId xmlns:p14="http://schemas.microsoft.com/office/powerpoint/2010/main" val="35675900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Lunch">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Placeholder 10" descr="A table with plates of food and glasses&#10;&#10;Description automatically generated">
            <a:extLst>
              <a:ext uri="{FF2B5EF4-FFF2-40B4-BE49-F238E27FC236}">
                <a16:creationId xmlns:a16="http://schemas.microsoft.com/office/drawing/2014/main" id="{EF3FB71A-0E07-C5E2-B8DD-B1C736DA0166}"/>
              </a:ext>
            </a:extLst>
          </p:cNvPr>
          <p:cNvPicPr>
            <a:picLocks noChangeAspect="1"/>
          </p:cNvPicPr>
          <p:nvPr userDrawn="1"/>
        </p:nvPicPr>
        <p:blipFill>
          <a:blip r:embed="rId2">
            <a:extLst>
              <a:ext uri="{28A0092B-C50C-407E-A947-70E740481C1C}">
                <a14:useLocalDpi xmlns:a14="http://schemas.microsoft.com/office/drawing/2010/main" val="0"/>
              </a:ext>
            </a:extLst>
          </a:blip>
          <a:srcRect t="9688" b="9688"/>
          <a:stretch>
            <a:fillRect/>
          </a:stretch>
        </p:blipFill>
        <p:spPr>
          <a:xfrm>
            <a:off x="15" y="0"/>
            <a:ext cx="12191985" cy="4915076"/>
          </a:xfrm>
          <a:prstGeom prst="rect">
            <a:avLst/>
          </a:prstGeom>
        </p:spPr>
      </p:pic>
    </p:spTree>
    <p:extLst>
      <p:ext uri="{BB962C8B-B14F-4D97-AF65-F5344CB8AC3E}">
        <p14:creationId xmlns:p14="http://schemas.microsoft.com/office/powerpoint/2010/main" val="619765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Dinner/Rece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p:nvPr>
        </p:nvSpPr>
        <p:spPr>
          <a:xfrm>
            <a:off x="1097280" y="5951414"/>
            <a:ext cx="10113264" cy="594360"/>
          </a:xfrm>
        </p:spPr>
        <p:txBody>
          <a:bodyPr lIns="91440" tIns="0" rIns="91440" bIns="0">
            <a:normAutofit/>
          </a:bodyPr>
          <a:lstStyle>
            <a:lvl1pPr marL="0" indent="0" algn="ctr">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3" name="Picture Placeholder 11">
            <a:extLst>
              <a:ext uri="{FF2B5EF4-FFF2-40B4-BE49-F238E27FC236}">
                <a16:creationId xmlns:a16="http://schemas.microsoft.com/office/drawing/2014/main" id="{91A9403D-9492-3313-B7D9-159154D4DBC0}"/>
              </a:ext>
            </a:extLst>
          </p:cNvPr>
          <p:cNvPicPr>
            <a:picLocks noChangeAspect="1"/>
          </p:cNvPicPr>
          <p:nvPr userDrawn="1"/>
        </p:nvPicPr>
        <p:blipFill>
          <a:blip r:embed="rId2"/>
          <a:srcRect t="16063" b="16063"/>
          <a:stretch/>
        </p:blipFill>
        <p:spPr>
          <a:xfrm>
            <a:off x="15" y="0"/>
            <a:ext cx="12191985" cy="4915076"/>
          </a:xfrm>
          <a:prstGeom prst="rect">
            <a:avLst/>
          </a:prstGeom>
        </p:spPr>
      </p:pic>
      <p:sp>
        <p:nvSpPr>
          <p:cNvPr id="14" name="Title 1">
            <a:extLst>
              <a:ext uri="{FF2B5EF4-FFF2-40B4-BE49-F238E27FC236}">
                <a16:creationId xmlns:a16="http://schemas.microsoft.com/office/drawing/2014/main" id="{0B2AF36F-8F7E-38B0-6D3D-1E1FDD5FD3F3}"/>
              </a:ext>
            </a:extLst>
          </p:cNvPr>
          <p:cNvSpPr>
            <a:spLocks noGrp="1"/>
          </p:cNvSpPr>
          <p:nvPr>
            <p:ph type="title"/>
          </p:nvPr>
        </p:nvSpPr>
        <p:spPr>
          <a:xfrm>
            <a:off x="1097280" y="5074920"/>
            <a:ext cx="10113645" cy="822960"/>
          </a:xfrm>
        </p:spPr>
        <p:txBody>
          <a:bodyPr tIns="0" bIns="0" anchor="b">
            <a:noAutofit/>
          </a:bodyPr>
          <a:lstStyle>
            <a:lvl1pPr algn="ctr">
              <a:defRPr sz="5400" b="0">
                <a:solidFill>
                  <a:srgbClr val="FFFFFF"/>
                </a:solidFill>
              </a:defRPr>
            </a:lvl1pPr>
          </a:lstStyle>
          <a:p>
            <a:r>
              <a:rPr lang="en-US"/>
              <a:t>Click to edit Master title style</a:t>
            </a:r>
          </a:p>
        </p:txBody>
      </p:sp>
    </p:spTree>
    <p:extLst>
      <p:ext uri="{BB962C8B-B14F-4D97-AF65-F5344CB8AC3E}">
        <p14:creationId xmlns:p14="http://schemas.microsoft.com/office/powerpoint/2010/main" val="1743011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8AF66B-8EB5-B59B-964B-2E47C821DCEB}"/>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2424095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C1D5202-A1C3-4ADB-4608-935C87FF09AF}"/>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Tree>
    <p:extLst>
      <p:ext uri="{BB962C8B-B14F-4D97-AF65-F5344CB8AC3E}">
        <p14:creationId xmlns:p14="http://schemas.microsoft.com/office/powerpoint/2010/main" val="1787618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D8500E2-ACB8-451D-8AA3-B954D6ECBD99}"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24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68CC-A4B1-4C55-A99B-2324F2B2F685}"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6650038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5FDB2-C430-4EF4-956C-58449B8E0AD9}"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511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FD990-C2E5-4CB5-B8B7-B156B29E69AD}" type="datetime1">
              <a:rPr lang="en-US" smtClean="0"/>
              <a:t>4/30/2026</a:t>
            </a:fld>
            <a:endParaRPr lang="en-US"/>
          </a:p>
        </p:txBody>
      </p:sp>
      <p:sp>
        <p:nvSpPr>
          <p:cNvPr id="6" name="Footer Placeholder 5"/>
          <p:cNvSpPr>
            <a:spLocks noGrp="1"/>
          </p:cNvSpPr>
          <p:nvPr>
            <p:ph type="ftr" sz="quarter" idx="11"/>
          </p:nvPr>
        </p:nvSpPr>
        <p:spPr/>
        <p:txBody>
          <a:bodyPr/>
          <a:lstStyle/>
          <a:p>
            <a:r>
              <a:rPr lang="en-US"/>
              <a:t> 1200 New York Ave, NW, Washington, DC, 20005, Suite 500 ● 202.408.7500 ● www.aau.edu ● @AAUniversities  </a:t>
            </a:r>
          </a:p>
        </p:txBody>
      </p:sp>
      <p:sp>
        <p:nvSpPr>
          <p:cNvPr id="7" name="Slide Number Placeholder 6"/>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69207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0813B4-6577-425A-896E-0BC38163BB52}" type="datetime1">
              <a:rPr lang="en-US" smtClean="0"/>
              <a:t>4/30/2026</a:t>
            </a:fld>
            <a:endParaRPr lang="en-US"/>
          </a:p>
        </p:txBody>
      </p:sp>
      <p:sp>
        <p:nvSpPr>
          <p:cNvPr id="6" name="Footer Placeholder 5"/>
          <p:cNvSpPr>
            <a:spLocks noGrp="1"/>
          </p:cNvSpPr>
          <p:nvPr>
            <p:ph type="ftr" sz="quarter" idx="11"/>
          </p:nvPr>
        </p:nvSpPr>
        <p:spPr>
          <a:xfrm>
            <a:off x="5097079" y="6468894"/>
            <a:ext cx="5899282" cy="365125"/>
          </a:xfrm>
        </p:spPr>
        <p:txBody>
          <a:bodyPr/>
          <a:lstStyle>
            <a:lvl1pPr algn="l">
              <a:defRPr>
                <a:solidFill>
                  <a:schemeClr val="tx2"/>
                </a:solidFill>
              </a:defRPr>
            </a:lvl1pPr>
          </a:lstStyle>
          <a:p>
            <a:r>
              <a:rPr lang="en-US"/>
              <a:t> 1200 New York Ave, NW, Washington, DC, 20005, Suite 500 ● 202.408.7500 ● www.aau.edu ● @AAUniversities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9B01F8-A471-7749-A699-D586D5D47230}" type="slidenum">
              <a:rPr lang="en-US" smtClean="0"/>
              <a:t>‹#›</a:t>
            </a:fld>
            <a:endParaRPr lang="en-US"/>
          </a:p>
        </p:txBody>
      </p:sp>
    </p:spTree>
    <p:extLst>
      <p:ext uri="{BB962C8B-B14F-4D97-AF65-F5344CB8AC3E}">
        <p14:creationId xmlns:p14="http://schemas.microsoft.com/office/powerpoint/2010/main" val="1071259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4D7E0-85A7-47A3-ADFF-F3648C8F1502}" type="datetime1">
              <a:rPr lang="en-US" smtClean="0"/>
              <a:t>4/30/2026</a:t>
            </a:fld>
            <a:endParaRPr lang="en-US"/>
          </a:p>
        </p:txBody>
      </p:sp>
      <p:sp>
        <p:nvSpPr>
          <p:cNvPr id="8" name="Footer Placeholder 7"/>
          <p:cNvSpPr>
            <a:spLocks noGrp="1"/>
          </p:cNvSpPr>
          <p:nvPr>
            <p:ph type="ftr" sz="quarter" idx="11"/>
          </p:nvPr>
        </p:nvSpPr>
        <p:spPr/>
        <p:txBody>
          <a:bodyPr/>
          <a:lstStyle/>
          <a:p>
            <a:r>
              <a:rPr lang="en-US"/>
              <a:t> 1200 New York Ave, NW, Washington, DC, 20005, Suite 500 ● 202.408.7500 ● www.aau.edu ● @AAUniversities  </a:t>
            </a:r>
          </a:p>
        </p:txBody>
      </p:sp>
      <p:sp>
        <p:nvSpPr>
          <p:cNvPr id="9" name="Slide Number Placeholder 8"/>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1880094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FA291-F5BB-4ED1-9448-00DFE29DAFC1}" type="datetime1">
              <a:rPr lang="en-US" smtClean="0"/>
              <a:t>4/30/2026</a:t>
            </a:fld>
            <a:endParaRPr lang="en-US"/>
          </a:p>
        </p:txBody>
      </p:sp>
      <p:sp>
        <p:nvSpPr>
          <p:cNvPr id="4" name="Footer Placeholder 3"/>
          <p:cNvSpPr>
            <a:spLocks noGrp="1"/>
          </p:cNvSpPr>
          <p:nvPr>
            <p:ph type="ftr" sz="quarter" idx="11"/>
          </p:nvPr>
        </p:nvSpPr>
        <p:spPr/>
        <p:txBody>
          <a:bodyPr/>
          <a:lstStyle/>
          <a:p>
            <a:r>
              <a:rPr lang="en-US"/>
              <a:t> 1200 New York Ave, NW, Washington, DC, 20005, Suite 500 ● 202.408.7500 ● www.aau.edu ● @AAUniversities  </a:t>
            </a:r>
          </a:p>
        </p:txBody>
      </p:sp>
      <p:sp>
        <p:nvSpPr>
          <p:cNvPr id="5" name="Slide Number Placeholder 4"/>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0603037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4A9470D6-2D55-499D-9F4F-B01B207AE582}" type="datetime1">
              <a:rPr lang="en-US" smtClean="0"/>
              <a:t>4/30/2026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1200 New York Ave, NW, Washington, DC, 20005, Suite 500 ● 202.408.7500 ● www.aau.edu ● @AAUniversities  </a:t>
            </a:r>
          </a:p>
        </p:txBody>
      </p:sp>
      <p:sp>
        <p:nvSpPr>
          <p:cNvPr id="9" name="Slide Number Placeholder 8"/>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22464002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0813B4-6577-425A-896E-0BC38163BB52}" type="datetime1">
              <a:rPr lang="en-US" smtClean="0"/>
              <a:t>4/30/2026</a:t>
            </a:fld>
            <a:endParaRPr lang="en-US"/>
          </a:p>
        </p:txBody>
      </p:sp>
      <p:sp>
        <p:nvSpPr>
          <p:cNvPr id="6" name="Footer Placeholder 5"/>
          <p:cNvSpPr>
            <a:spLocks noGrp="1"/>
          </p:cNvSpPr>
          <p:nvPr>
            <p:ph type="ftr" sz="quarter" idx="11"/>
          </p:nvPr>
        </p:nvSpPr>
        <p:spPr>
          <a:xfrm>
            <a:off x="5097079" y="6468894"/>
            <a:ext cx="5899282" cy="365125"/>
          </a:xfrm>
        </p:spPr>
        <p:txBody>
          <a:bodyPr/>
          <a:lstStyle>
            <a:lvl1pPr algn="l">
              <a:defRPr>
                <a:solidFill>
                  <a:schemeClr val="tx2"/>
                </a:solidFill>
              </a:defRPr>
            </a:lvl1pPr>
          </a:lstStyle>
          <a:p>
            <a:r>
              <a:rPr lang="en-US"/>
              <a:t> 1200 New York Ave, NW, Washington, DC, 20005, Suite 500 ● 202.408.7500 ● www.aau.edu ● @AAUniversities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9B01F8-A471-7749-A699-D586D5D47230}" type="slidenum">
              <a:rPr lang="en-US" smtClean="0"/>
              <a:t>‹#›</a:t>
            </a:fld>
            <a:endParaRPr lang="en-US"/>
          </a:p>
        </p:txBody>
      </p:sp>
    </p:spTree>
    <p:extLst>
      <p:ext uri="{BB962C8B-B14F-4D97-AF65-F5344CB8AC3E}">
        <p14:creationId xmlns:p14="http://schemas.microsoft.com/office/powerpoint/2010/main" val="2876785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96BEB4-E5D5-4E8B-A714-6211BF1CF3E4}" type="datetime1">
              <a:rPr lang="en-US" smtClean="0"/>
              <a:t>4/30/2026</a:t>
            </a:fld>
            <a:endParaRPr lang="en-US"/>
          </a:p>
        </p:txBody>
      </p:sp>
      <p:sp>
        <p:nvSpPr>
          <p:cNvPr id="6" name="Footer Placeholder 5"/>
          <p:cNvSpPr>
            <a:spLocks noGrp="1"/>
          </p:cNvSpPr>
          <p:nvPr>
            <p:ph type="ftr" sz="quarter" idx="11"/>
          </p:nvPr>
        </p:nvSpPr>
        <p:spPr/>
        <p:txBody>
          <a:bodyPr/>
          <a:lstStyle/>
          <a:p>
            <a:r>
              <a:rPr lang="en-US"/>
              <a:t> 1200 New York Ave, NW, Washington, DC, 20005, Suite 500 ● 202.408.7500 ● www.aau.edu ● @AAUniversities  </a:t>
            </a:r>
          </a:p>
        </p:txBody>
      </p:sp>
      <p:sp>
        <p:nvSpPr>
          <p:cNvPr id="7" name="Slide Number Placeholder 6"/>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0907126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A8D40-0E05-4AC1-9C5D-427DEC31E8BE}"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26912997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E79E63-E818-4AF6-8AF8-51B24844DDFA}" type="datetime1">
              <a:rPr lang="en-US" smtClean="0"/>
              <a:t>4/30/2026</a:t>
            </a:fld>
            <a:endParaRPr lang="en-US"/>
          </a:p>
        </p:txBody>
      </p:sp>
      <p:sp>
        <p:nvSpPr>
          <p:cNvPr id="5" name="Footer Placeholder 4"/>
          <p:cNvSpPr>
            <a:spLocks noGrp="1"/>
          </p:cNvSpPr>
          <p:nvPr>
            <p:ph type="ftr" sz="quarter" idx="11"/>
          </p:nvPr>
        </p:nvSpPr>
        <p:spPr/>
        <p:txBody>
          <a:bodyPr/>
          <a:lstStyle/>
          <a:p>
            <a:r>
              <a:rPr lang="en-US"/>
              <a:t> 1200 New York Ave, NW, Washington, DC, 20005, Suite 500 ● 202.408.7500 ● www.aau.edu ● @AAUniversities  </a:t>
            </a:r>
          </a:p>
        </p:txBody>
      </p:sp>
      <p:sp>
        <p:nvSpPr>
          <p:cNvPr id="6" name="Slide Number Placeholder 5"/>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29198819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ession Tit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53781974-1679-B8B5-0412-0EFC1393DE6A}"/>
              </a:ext>
            </a:extLst>
          </p:cNvPr>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sp>
        <p:nvSpPr>
          <p:cNvPr id="5" name="Title 1">
            <a:extLst>
              <a:ext uri="{FF2B5EF4-FFF2-40B4-BE49-F238E27FC236}">
                <a16:creationId xmlns:a16="http://schemas.microsoft.com/office/drawing/2014/main" id="{86471F48-91F7-DF8D-0EDF-F4AB33F07E72}"/>
              </a:ext>
            </a:extLst>
          </p:cNvPr>
          <p:cNvSpPr>
            <a:spLocks noGrp="1"/>
          </p:cNvSpPr>
          <p:nvPr>
            <p:ph type="title" hasCustomPrompt="1"/>
          </p:nvPr>
        </p:nvSpPr>
        <p:spPr>
          <a:xfrm>
            <a:off x="1097280" y="585926"/>
            <a:ext cx="10058400" cy="1146974"/>
          </a:xfrm>
        </p:spPr>
        <p:txBody>
          <a:bodyPr anchor="b" anchorCtr="0">
            <a:normAutofit/>
          </a:bodyPr>
          <a:lstStyle>
            <a:lvl1pPr>
              <a:lnSpc>
                <a:spcPct val="85000"/>
              </a:lnSpc>
              <a:defRPr sz="5400" b="0">
                <a:solidFill>
                  <a:srgbClr val="0070C0"/>
                </a:solidFill>
              </a:defRPr>
            </a:lvl1pPr>
          </a:lstStyle>
          <a:p>
            <a:r>
              <a:rPr lang="en-US"/>
              <a:t>Click to add session title</a:t>
            </a:r>
          </a:p>
        </p:txBody>
      </p:sp>
    </p:spTree>
    <p:extLst>
      <p:ext uri="{BB962C8B-B14F-4D97-AF65-F5344CB8AC3E}">
        <p14:creationId xmlns:p14="http://schemas.microsoft.com/office/powerpoint/2010/main" val="99844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96BEB4-E5D5-4E8B-A714-6211BF1CF3E4}" type="datetime1">
              <a:rPr lang="en-US" smtClean="0"/>
              <a:t>4/30/2026</a:t>
            </a:fld>
            <a:endParaRPr lang="en-US"/>
          </a:p>
        </p:txBody>
      </p:sp>
      <p:sp>
        <p:nvSpPr>
          <p:cNvPr id="6" name="Footer Placeholder 5"/>
          <p:cNvSpPr>
            <a:spLocks noGrp="1"/>
          </p:cNvSpPr>
          <p:nvPr>
            <p:ph type="ftr" sz="quarter" idx="11"/>
          </p:nvPr>
        </p:nvSpPr>
        <p:spPr/>
        <p:txBody>
          <a:bodyPr/>
          <a:lstStyle/>
          <a:p>
            <a:r>
              <a:rPr lang="en-US"/>
              <a:t> 1200 New York Ave, NW, Washington, DC, 20005, Suite 500 ● 202.408.7500 ● www.aau.edu ● @AAUniversities  </a:t>
            </a:r>
          </a:p>
        </p:txBody>
      </p:sp>
      <p:sp>
        <p:nvSpPr>
          <p:cNvPr id="7" name="Slide Number Placeholder 6"/>
          <p:cNvSpPr>
            <a:spLocks noGrp="1"/>
          </p:cNvSpPr>
          <p:nvPr>
            <p:ph type="sldNum" sz="quarter" idx="12"/>
          </p:nvPr>
        </p:nvSpPr>
        <p:spPr/>
        <p:txBody>
          <a:bodyPr/>
          <a:lstStyle/>
          <a:p>
            <a:fld id="{759B01F8-A471-7749-A699-D586D5D47230}" type="slidenum">
              <a:rPr lang="en-US" smtClean="0"/>
              <a:t>‹#›</a:t>
            </a:fld>
            <a:endParaRPr lang="en-US"/>
          </a:p>
        </p:txBody>
      </p:sp>
    </p:spTree>
    <p:extLst>
      <p:ext uri="{BB962C8B-B14F-4D97-AF65-F5344CB8AC3E}">
        <p14:creationId xmlns:p14="http://schemas.microsoft.com/office/powerpoint/2010/main" val="115462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2.sv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theme" Target="../theme/theme3.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4.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51F7FB5-BDC7-44FD-B8D6-96D16C25EA2E}" type="datetime1">
              <a:rPr lang="en-US" smtClean="0"/>
              <a:t>4/30/2026</a:t>
            </a:fld>
            <a:endParaRPr lang="en-US"/>
          </a:p>
        </p:txBody>
      </p:sp>
      <p:sp>
        <p:nvSpPr>
          <p:cNvPr id="5" name="Footer Placeholder 4"/>
          <p:cNvSpPr>
            <a:spLocks noGrp="1"/>
          </p:cNvSpPr>
          <p:nvPr>
            <p:ph type="ftr" sz="quarter" idx="3"/>
          </p:nvPr>
        </p:nvSpPr>
        <p:spPr>
          <a:xfrm>
            <a:off x="3163229" y="6459785"/>
            <a:ext cx="5865542"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1200 New York Ave, NW, Washington, DC, 20005, Suite 500 ● 202.408.7500 ● www.aau.edu ● @AAUniversities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9B01F8-A471-7749-A699-D586D5D4723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923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5000" y="1241281"/>
            <a:ext cx="3414624" cy="4558819"/>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164622" y="1241282"/>
            <a:ext cx="7189178" cy="45588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rot="5400000">
            <a:off x="9712615" y="2388103"/>
            <a:ext cx="4114800" cy="88595"/>
          </a:xfrm>
          <a:prstGeom prst="rect">
            <a:avLst/>
          </a:prstGeom>
        </p:spPr>
        <p:txBody>
          <a:bodyPr vert="horz" lIns="0" tIns="0" rIns="0" bIns="0" rtlCol="0" anchor="t" anchorCtr="0"/>
          <a:lstStyle>
            <a:lvl1pPr algn="l">
              <a:lnSpc>
                <a:spcPct val="90000"/>
              </a:lnSpc>
              <a:defRPr sz="583" b="1" i="0" cap="all" spc="100" baseline="0">
                <a:solidFill>
                  <a:schemeClr val="tx1"/>
                </a:solidFill>
                <a:latin typeface="Source Sans Pro SemiBold" panose="020B0503030403020204" pitchFamily="34" charset="0"/>
                <a:ea typeface="Source Sans Pro SemiBold" panose="020B0503030403020204" pitchFamily="34" charset="0"/>
              </a:defRPr>
            </a:lvl1pPr>
          </a:lstStyle>
          <a:p>
            <a:endParaRPr lang="en-US"/>
          </a:p>
        </p:txBody>
      </p:sp>
      <p:sp>
        <p:nvSpPr>
          <p:cNvPr id="6" name="Slide Number Placeholder 5"/>
          <p:cNvSpPr>
            <a:spLocks noGrp="1"/>
          </p:cNvSpPr>
          <p:nvPr>
            <p:ph type="sldNum" sz="quarter" idx="4"/>
          </p:nvPr>
        </p:nvSpPr>
        <p:spPr>
          <a:xfrm>
            <a:off x="11350718" y="6376736"/>
            <a:ext cx="463594" cy="102636"/>
          </a:xfrm>
          <a:prstGeom prst="rect">
            <a:avLst/>
          </a:prstGeom>
        </p:spPr>
        <p:txBody>
          <a:bodyPr vert="horz" lIns="0" tIns="0" rIns="0" bIns="0" rtlCol="0" anchor="b" anchorCtr="0"/>
          <a:lstStyle>
            <a:lvl1pPr algn="r">
              <a:defRPr sz="750">
                <a:solidFill>
                  <a:schemeClr val="tx1"/>
                </a:solidFill>
              </a:defRPr>
            </a:lvl1pPr>
          </a:lstStyle>
          <a:p>
            <a:fld id="{B67EB6F1-9812-AA47-B846-3D690FEEBE84}" type="slidenum">
              <a:rPr lang="en-US" smtClean="0"/>
              <a:pPr/>
              <a:t>‹#›</a:t>
            </a:fld>
            <a:endParaRPr lang="en-US"/>
          </a:p>
        </p:txBody>
      </p:sp>
      <p:pic>
        <p:nvPicPr>
          <p:cNvPr id="4" name="Picture 3">
            <a:extLst>
              <a:ext uri="{FF2B5EF4-FFF2-40B4-BE49-F238E27FC236}">
                <a16:creationId xmlns:a16="http://schemas.microsoft.com/office/drawing/2014/main" id="{29CEF550-3E26-89D8-B871-B6FA569CB95E}"/>
              </a:ext>
            </a:extLst>
          </p:cNvPr>
          <p:cNvPicPr>
            <a:picLocks noChangeAspect="1"/>
          </p:cNvPicPr>
          <p:nvPr userDrawn="1"/>
        </p:nvPicPr>
        <p:blipFill>
          <a:blip r:embed="rId25"/>
          <a:stretch>
            <a:fillRect/>
          </a:stretch>
        </p:blipFill>
        <p:spPr>
          <a:xfrm>
            <a:off x="374998" y="5915212"/>
            <a:ext cx="1133127" cy="720659"/>
          </a:xfrm>
          <a:prstGeom prst="rect">
            <a:avLst/>
          </a:prstGeom>
        </p:spPr>
      </p:pic>
      <p:pic>
        <p:nvPicPr>
          <p:cNvPr id="7" name="Graphic 6">
            <a:extLst>
              <a:ext uri="{FF2B5EF4-FFF2-40B4-BE49-F238E27FC236}">
                <a16:creationId xmlns:a16="http://schemas.microsoft.com/office/drawing/2014/main" id="{44D5E886-7AEE-5977-8C7C-E6DB24D2C5F1}"/>
              </a:ext>
            </a:extLst>
          </p:cNvPr>
          <p:cNvPicPr>
            <a:picLocks noChangeAspect="1"/>
          </p:cNvPicPr>
          <p:nvPr userDrawn="1"/>
        </p:nvPicPr>
        <p:blipFill>
          <a:blip>
            <a:extLst>
              <a:ext uri="{96DAC541-7B7A-43D3-8B79-37D633B846F1}">
                <asvg:svgBlip xmlns:asvg="http://schemas.microsoft.com/office/drawing/2016/SVG/main" r:embed="rId26"/>
              </a:ext>
            </a:extLst>
          </a:blip>
          <a:stretch>
            <a:fillRect/>
          </a:stretch>
        </p:blipFill>
        <p:spPr>
          <a:xfrm>
            <a:off x="1797770" y="6144547"/>
            <a:ext cx="217853" cy="261988"/>
          </a:xfrm>
          <a:prstGeom prst="rect">
            <a:avLst/>
          </a:prstGeom>
        </p:spPr>
      </p:pic>
      <p:sp>
        <p:nvSpPr>
          <p:cNvPr id="8" name="TextBox 7">
            <a:extLst>
              <a:ext uri="{FF2B5EF4-FFF2-40B4-BE49-F238E27FC236}">
                <a16:creationId xmlns:a16="http://schemas.microsoft.com/office/drawing/2014/main" id="{0009AA51-EE1B-9E79-89AC-0770B2965FA8}"/>
              </a:ext>
            </a:extLst>
          </p:cNvPr>
          <p:cNvSpPr txBox="1"/>
          <p:nvPr userDrawn="1"/>
        </p:nvSpPr>
        <p:spPr>
          <a:xfrm>
            <a:off x="1494072" y="6147301"/>
            <a:ext cx="248786" cy="271934"/>
          </a:xfrm>
          <a:prstGeom prst="rect">
            <a:avLst/>
          </a:prstGeom>
          <a:noFill/>
        </p:spPr>
        <p:txBody>
          <a:bodyPr wrap="none" rtlCol="0">
            <a:spAutoFit/>
          </a:bodyPr>
          <a:lstStyle/>
          <a:p>
            <a:pPr algn="ctr"/>
            <a:r>
              <a:rPr lang="en-US" sz="1167">
                <a:solidFill>
                  <a:schemeClr val="tx1"/>
                </a:solidFill>
              </a:rPr>
              <a:t>x</a:t>
            </a:r>
          </a:p>
        </p:txBody>
      </p:sp>
    </p:spTree>
    <p:extLst>
      <p:ext uri="{BB962C8B-B14F-4D97-AF65-F5344CB8AC3E}">
        <p14:creationId xmlns:p14="http://schemas.microsoft.com/office/powerpoint/2010/main" val="273040462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Lst>
  <p:hf hdr="0" ftr="0" dt="0"/>
  <p:txStyles>
    <p:titleStyle>
      <a:lvl1pPr algn="l" defTabSz="914363"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63" rtl="0" eaLnBrk="1" latinLnBrk="0" hangingPunct="1">
        <a:lnSpc>
          <a:spcPct val="110000"/>
        </a:lnSpc>
        <a:spcBef>
          <a:spcPts val="0"/>
        </a:spcBef>
        <a:buFontTx/>
        <a:buNone/>
        <a:defRPr sz="1333" kern="1200">
          <a:solidFill>
            <a:schemeClr val="tx1"/>
          </a:solidFill>
          <a:latin typeface="+mn-lt"/>
          <a:ea typeface="+mn-ea"/>
          <a:cs typeface="+mn-cs"/>
        </a:defRPr>
      </a:lvl1pPr>
      <a:lvl2pPr marL="0" indent="0" algn="l" defTabSz="914363" rtl="0" eaLnBrk="1" latinLnBrk="0" hangingPunct="1">
        <a:lnSpc>
          <a:spcPct val="110000"/>
        </a:lnSpc>
        <a:spcBef>
          <a:spcPts val="0"/>
        </a:spcBef>
        <a:buFontTx/>
        <a:buNone/>
        <a:defRPr sz="1333" b="1" i="0" kern="1200">
          <a:solidFill>
            <a:schemeClr val="tx2"/>
          </a:solidFill>
          <a:latin typeface="Raleway SemiBold" pitchFamily="2" charset="77"/>
          <a:ea typeface="+mn-ea"/>
          <a:cs typeface="+mn-cs"/>
        </a:defRPr>
      </a:lvl2pPr>
      <a:lvl3pPr marL="167633" indent="-106676" algn="l" defTabSz="914363" rtl="0" eaLnBrk="1" latinLnBrk="0" hangingPunct="1">
        <a:lnSpc>
          <a:spcPct val="110000"/>
        </a:lnSpc>
        <a:spcBef>
          <a:spcPts val="0"/>
        </a:spcBef>
        <a:buFont typeface="Arial" panose="020B0604020202020204" pitchFamily="34" charset="0"/>
        <a:buChar char="•"/>
        <a:defRPr sz="1333" b="0" i="0" kern="1200">
          <a:solidFill>
            <a:schemeClr val="tx1"/>
          </a:solidFill>
          <a:latin typeface="+mn-lt"/>
          <a:ea typeface="+mn-ea"/>
          <a:cs typeface="+mn-cs"/>
        </a:defRPr>
      </a:lvl3pPr>
      <a:lvl4pPr marL="289548" indent="-106676" algn="l" defTabSz="914363" rtl="0" eaLnBrk="1" latinLnBrk="0" hangingPunct="1">
        <a:lnSpc>
          <a:spcPct val="110000"/>
        </a:lnSpc>
        <a:spcBef>
          <a:spcPts val="0"/>
        </a:spcBef>
        <a:buFont typeface="System Font Regular"/>
        <a:buChar char="-"/>
        <a:defRPr sz="1333" kern="1200">
          <a:solidFill>
            <a:schemeClr val="tx1"/>
          </a:solidFill>
          <a:latin typeface="+mn-lt"/>
          <a:ea typeface="+mn-ea"/>
          <a:cs typeface="+mn-cs"/>
        </a:defRPr>
      </a:lvl4pPr>
      <a:lvl5pPr marL="396224" indent="-106676" algn="l" defTabSz="914363" rtl="0" eaLnBrk="1" latinLnBrk="0" hangingPunct="1">
        <a:lnSpc>
          <a:spcPct val="110000"/>
        </a:lnSpc>
        <a:spcBef>
          <a:spcPts val="0"/>
        </a:spcBef>
        <a:buFont typeface="System Font Regular"/>
        <a:buChar char="◦"/>
        <a:defRPr sz="1333" kern="1200">
          <a:solidFill>
            <a:schemeClr val="tx1"/>
          </a:solidFill>
          <a:latin typeface="+mn-lt"/>
          <a:ea typeface="+mn-ea"/>
          <a:cs typeface="+mn-cs"/>
        </a:defRPr>
      </a:lvl5pPr>
      <a:lvl6pPr marL="365745" indent="-106676" algn="l" defTabSz="914363" rtl="0" eaLnBrk="1" latinLnBrk="0" hangingPunct="1">
        <a:lnSpc>
          <a:spcPct val="90000"/>
        </a:lnSpc>
        <a:spcBef>
          <a:spcPts val="500"/>
        </a:spcBef>
        <a:buFont typeface="System Font Regular"/>
        <a:buChar char="◦"/>
        <a:defRPr sz="1333"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a:spcAft>
                <a:spcPts val="600"/>
              </a:spcAft>
            </a:pPr>
            <a:endParaRPr lang="en-US" sz="2400">
              <a:solidFill>
                <a:schemeClr val="tx2"/>
              </a:solidFill>
            </a:endParaRPr>
          </a:p>
        </p:txBody>
      </p:sp>
      <p:sp>
        <p:nvSpPr>
          <p:cNvPr id="5" name="Footer Placeholder 4"/>
          <p:cNvSpPr>
            <a:spLocks noGrp="1"/>
          </p:cNvSpPr>
          <p:nvPr>
            <p:ph type="ftr" sz="quarter" idx="3"/>
          </p:nvPr>
        </p:nvSpPr>
        <p:spPr>
          <a:xfrm>
            <a:off x="2433084" y="6448486"/>
            <a:ext cx="7322685"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a:t> 1200 New York Ave, NW, Washington, DC, 20005, Suite 500 ● 202.408.7500 ● www.aau.edu ● @AAUniversities  </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39909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 id="2147483787" r:id="rId36"/>
    <p:sldLayoutId id="2147483788" r:id="rId37"/>
    <p:sldLayoutId id="2147483789" r:id="rId38"/>
    <p:sldLayoutId id="2147483790" r:id="rId39"/>
    <p:sldLayoutId id="2147483791" r:id="rId40"/>
    <p:sldLayoutId id="2147483792" r:id="rId41"/>
  </p:sldLayoutIdLst>
  <p:hf sldNum="0" hdr="0" dt="0"/>
  <p:txStyles>
    <p:titleStyle>
      <a:lvl1pPr algn="l" defTabSz="914400" rtl="0" eaLnBrk="1" latinLnBrk="0" hangingPunct="1">
        <a:lnSpc>
          <a:spcPct val="85000"/>
        </a:lnSpc>
        <a:spcBef>
          <a:spcPct val="0"/>
        </a:spcBef>
        <a:buNone/>
        <a:defRPr sz="5400" kern="1200" spc="-50" baseline="0">
          <a:solidFill>
            <a:srgbClr val="0070C0"/>
          </a:solidFill>
          <a:latin typeface="+mn-lt"/>
          <a:ea typeface="+mj-ea"/>
          <a:cs typeface="+mj-cs"/>
        </a:defRPr>
      </a:lvl1pPr>
    </p:titleStyle>
    <p:bodyStyle>
      <a:lvl1pPr marL="0" indent="0" algn="l" defTabSz="914400" rtl="0" eaLnBrk="1" latinLnBrk="0" hangingPunct="1">
        <a:lnSpc>
          <a:spcPct val="100000"/>
        </a:lnSpc>
        <a:spcBef>
          <a:spcPts val="0"/>
        </a:spcBef>
        <a:spcAft>
          <a:spcPts val="200"/>
        </a:spcAft>
        <a:buClr>
          <a:schemeClr val="accent1"/>
        </a:buClr>
        <a:buSzPct val="100000"/>
        <a:buFont typeface="Calibri" panose="020F0502020204030204" pitchFamily="34" charset="0"/>
        <a:buNone/>
        <a:defRPr sz="24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51F7FB5-BDC7-44FD-B8D6-96D16C25EA2E}" type="datetime1">
              <a:rPr lang="en-US" smtClean="0"/>
              <a:t>4/30/2026</a:t>
            </a:fld>
            <a:endParaRPr lang="en-US"/>
          </a:p>
        </p:txBody>
      </p:sp>
      <p:sp>
        <p:nvSpPr>
          <p:cNvPr id="5" name="Footer Placeholder 4"/>
          <p:cNvSpPr>
            <a:spLocks noGrp="1"/>
          </p:cNvSpPr>
          <p:nvPr>
            <p:ph type="ftr" sz="quarter" idx="3"/>
          </p:nvPr>
        </p:nvSpPr>
        <p:spPr>
          <a:xfrm>
            <a:off x="3163229" y="6459785"/>
            <a:ext cx="5865542"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1200 New York Ave, NW, Washington, DC, 20005, Suite 500 ● 202.408.7500 ● www.aau.edu ● @AAUniversities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9B01F8-A471-7749-A699-D586D5D4723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5736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u.edu/key-issues/aau-litigation"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au.edu/newsroom/leading-research-universities-repor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aau.edu/key-issues/congress-must-delay-implementing-new-graduate-and-professional-loan-caps" TargetMode="External"/><Relationship Id="rId4" Type="http://schemas.openxmlformats.org/officeDocument/2006/relationships/hyperlink" Target="https://www.aau.edu/key-issues/federal-investment-science-fuels-americas-global-leadershi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u.edu/americas-leading-research-universities-break-through"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for.u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hyperlink" Target="https://www.aau.edu/newsroom/leading-research-universities-report/new-data-show-outsized-economic-impact-and-value" TargetMode="Externa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hyperlink" Target="https://www.aau.edu/americas-leading-research-universities-numbers" TargetMode="External"/><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hyperlink" Target="https://sciencespending.org/#awar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42B1B59-0C84-4220-BEE5-91EDD2B125F3}"/>
              </a:ext>
            </a:extLst>
          </p:cNvPr>
          <p:cNvPicPr>
            <a:picLocks noChangeAspect="1"/>
          </p:cNvPicPr>
          <p:nvPr/>
        </p:nvPicPr>
        <p:blipFill>
          <a:blip r:embed="rId2"/>
          <a:srcRect/>
          <a:stretch/>
        </p:blipFill>
        <p:spPr>
          <a:xfrm>
            <a:off x="8334340" y="2713958"/>
            <a:ext cx="3129537" cy="1408292"/>
          </a:xfrm>
          <a:prstGeom prst="rect">
            <a:avLst/>
          </a:prstGeom>
        </p:spPr>
      </p:pic>
      <p:sp>
        <p:nvSpPr>
          <p:cNvPr id="18"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724861" y="1639184"/>
            <a:ext cx="6098187" cy="1666501"/>
          </a:xfrm>
        </p:spPr>
        <p:txBody>
          <a:bodyPr>
            <a:noAutofit/>
          </a:bodyPr>
          <a:lstStyle/>
          <a:p>
            <a:pPr algn="ctr"/>
            <a:r>
              <a:rPr lang="en-US" sz="5400" b="1">
                <a:solidFill>
                  <a:srgbClr val="FFFFFF"/>
                </a:solidFill>
                <a:latin typeface="Helvetica" pitchFamily="2" charset="0"/>
              </a:rPr>
              <a:t>AAU Update</a:t>
            </a:r>
          </a:p>
        </p:txBody>
      </p:sp>
      <p:sp>
        <p:nvSpPr>
          <p:cNvPr id="5" name="Footer Placeholder 4">
            <a:extLst>
              <a:ext uri="{FF2B5EF4-FFF2-40B4-BE49-F238E27FC236}">
                <a16:creationId xmlns:a16="http://schemas.microsoft.com/office/drawing/2014/main" id="{60CCB543-54FF-495C-9E7B-AFEB77CA9AA3}"/>
              </a:ext>
            </a:extLst>
          </p:cNvPr>
          <p:cNvSpPr>
            <a:spLocks noGrp="1"/>
          </p:cNvSpPr>
          <p:nvPr>
            <p:ph type="ftr" sz="quarter" idx="11"/>
          </p:nvPr>
        </p:nvSpPr>
        <p:spPr>
          <a:xfrm>
            <a:off x="837794" y="6355762"/>
            <a:ext cx="5872321" cy="365125"/>
          </a:xfrm>
        </p:spPr>
        <p:txBody>
          <a:bodyPr/>
          <a:lstStyle/>
          <a:p>
            <a:r>
              <a:rPr lang="en-US">
                <a:latin typeface="Helvetica Neue" panose="02000503000000020004" pitchFamily="2" charset="0"/>
                <a:ea typeface="Helvetica Neue" panose="02000503000000020004" pitchFamily="2" charset="0"/>
                <a:cs typeface="Helvetica Neue" panose="02000503000000020004" pitchFamily="2" charset="0"/>
              </a:rPr>
              <a:t> 1200 New York Ave, NW, Washington, DC, 20005, Suite 500 ● 202.408.7500 ● www.aau.edu ● @</a:t>
            </a:r>
            <a:r>
              <a:rPr lang="en-US" err="1">
                <a:latin typeface="Helvetica Neue" panose="02000503000000020004" pitchFamily="2" charset="0"/>
                <a:ea typeface="Helvetica Neue" panose="02000503000000020004" pitchFamily="2" charset="0"/>
                <a:cs typeface="Helvetica Neue" panose="02000503000000020004" pitchFamily="2" charset="0"/>
              </a:rPr>
              <a:t>AAUniversities</a:t>
            </a:r>
            <a:r>
              <a:rPr lang="en-US">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3" name="Title 1">
            <a:extLst>
              <a:ext uri="{FF2B5EF4-FFF2-40B4-BE49-F238E27FC236}">
                <a16:creationId xmlns:a16="http://schemas.microsoft.com/office/drawing/2014/main" id="{BFE60827-2BF6-7468-2870-B8C83ECAD173}"/>
              </a:ext>
            </a:extLst>
          </p:cNvPr>
          <p:cNvSpPr txBox="1">
            <a:spLocks/>
          </p:cNvSpPr>
          <p:nvPr/>
        </p:nvSpPr>
        <p:spPr>
          <a:xfrm>
            <a:off x="611928" y="3418104"/>
            <a:ext cx="6098187" cy="16665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r>
              <a:rPr lang="en-US" sz="4400">
                <a:solidFill>
                  <a:srgbClr val="FFFFFF"/>
                </a:solidFill>
                <a:latin typeface="Helvetica" pitchFamily="2" charset="0"/>
              </a:rPr>
            </a:br>
            <a:r>
              <a:rPr lang="en-US" sz="4400">
                <a:solidFill>
                  <a:srgbClr val="FFFFFF"/>
                </a:solidFill>
                <a:latin typeface="Helvetica" pitchFamily="2" charset="0"/>
              </a:rPr>
              <a:t>April 2026</a:t>
            </a:r>
          </a:p>
        </p:txBody>
      </p:sp>
    </p:spTree>
    <p:extLst>
      <p:ext uri="{BB962C8B-B14F-4D97-AF65-F5344CB8AC3E}">
        <p14:creationId xmlns:p14="http://schemas.microsoft.com/office/powerpoint/2010/main" val="22469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C2C9-F7D1-C230-FDA7-12B79783D519}"/>
              </a:ext>
            </a:extLst>
          </p:cNvPr>
          <p:cNvSpPr>
            <a:spLocks noGrp="1"/>
          </p:cNvSpPr>
          <p:nvPr>
            <p:ph type="title"/>
          </p:nvPr>
        </p:nvSpPr>
        <p:spPr>
          <a:xfrm>
            <a:off x="1097280" y="72373"/>
            <a:ext cx="10058400" cy="1023485"/>
          </a:xfrm>
        </p:spPr>
        <p:txBody>
          <a:bodyPr/>
          <a:lstStyle/>
          <a:p>
            <a:r>
              <a:rPr lang="en-US"/>
              <a:t>Litigation Update</a:t>
            </a:r>
            <a:endParaRPr lang="en-US">
              <a:highlight>
                <a:srgbClr val="FFFF00"/>
              </a:highlight>
            </a:endParaRPr>
          </a:p>
        </p:txBody>
      </p:sp>
      <p:sp>
        <p:nvSpPr>
          <p:cNvPr id="4" name="Footer Placeholder 3">
            <a:extLst>
              <a:ext uri="{FF2B5EF4-FFF2-40B4-BE49-F238E27FC236}">
                <a16:creationId xmlns:a16="http://schemas.microsoft.com/office/drawing/2014/main" id="{D68C068D-D8C2-5969-59F4-A1586B59738D}"/>
              </a:ext>
            </a:extLst>
          </p:cNvPr>
          <p:cNvSpPr>
            <a:spLocks noGrp="1"/>
          </p:cNvSpPr>
          <p:nvPr>
            <p:ph type="ftr" sz="quarter" idx="11"/>
          </p:nvPr>
        </p:nvSpPr>
        <p:spPr>
          <a:xfrm>
            <a:off x="3163229" y="6459785"/>
            <a:ext cx="5865542"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 1200 New York Ave, NW, Washington, DC, 20005, Suite 500 ● 202.408.7500 ● www.aau.edu ● @AAUniversities  </a:t>
            </a:r>
          </a:p>
        </p:txBody>
      </p:sp>
      <p:graphicFrame>
        <p:nvGraphicFramePr>
          <p:cNvPr id="7" name="Content Placeholder 6">
            <a:extLst>
              <a:ext uri="{FF2B5EF4-FFF2-40B4-BE49-F238E27FC236}">
                <a16:creationId xmlns:a16="http://schemas.microsoft.com/office/drawing/2014/main" id="{C300CFCA-58F6-D84F-452F-9F5FFB0339BD}"/>
              </a:ext>
            </a:extLst>
          </p:cNvPr>
          <p:cNvGraphicFramePr>
            <a:graphicFrameLocks noGrp="1"/>
          </p:cNvGraphicFramePr>
          <p:nvPr>
            <p:ph idx="1"/>
            <p:extLst>
              <p:ext uri="{D42A27DB-BD31-4B8C-83A1-F6EECF244321}">
                <p14:modId xmlns:p14="http://schemas.microsoft.com/office/powerpoint/2010/main" val="658529670"/>
              </p:ext>
            </p:extLst>
          </p:nvPr>
        </p:nvGraphicFramePr>
        <p:xfrm>
          <a:off x="555812" y="1095858"/>
          <a:ext cx="11080376" cy="4554665"/>
        </p:xfrm>
        <a:graphic>
          <a:graphicData uri="http://schemas.openxmlformats.org/drawingml/2006/table">
            <a:tbl>
              <a:tblPr firstRow="1" bandRow="1">
                <a:effectLst/>
                <a:tableStyleId>{5C22544A-7EE6-4342-B048-85BDC9FD1C3A}</a:tableStyleId>
              </a:tblPr>
              <a:tblGrid>
                <a:gridCol w="2541005">
                  <a:extLst>
                    <a:ext uri="{9D8B030D-6E8A-4147-A177-3AD203B41FA5}">
                      <a16:colId xmlns:a16="http://schemas.microsoft.com/office/drawing/2014/main" val="1999646334"/>
                    </a:ext>
                  </a:extLst>
                </a:gridCol>
                <a:gridCol w="5987880">
                  <a:extLst>
                    <a:ext uri="{9D8B030D-6E8A-4147-A177-3AD203B41FA5}">
                      <a16:colId xmlns:a16="http://schemas.microsoft.com/office/drawing/2014/main" val="2477949188"/>
                    </a:ext>
                  </a:extLst>
                </a:gridCol>
                <a:gridCol w="2551491">
                  <a:extLst>
                    <a:ext uri="{9D8B030D-6E8A-4147-A177-3AD203B41FA5}">
                      <a16:colId xmlns:a16="http://schemas.microsoft.com/office/drawing/2014/main" val="1955545297"/>
                    </a:ext>
                  </a:extLst>
                </a:gridCol>
              </a:tblGrid>
              <a:tr h="305198">
                <a:tc>
                  <a:txBody>
                    <a:bodyPr/>
                    <a:lstStyle/>
                    <a:p>
                      <a:pPr lvl="0"/>
                      <a:r>
                        <a:rPr lang="en-US" sz="1600">
                          <a:solidFill>
                            <a:srgbClr val="000000"/>
                          </a:solidFill>
                        </a:rPr>
                        <a:t>Case</a:t>
                      </a:r>
                    </a:p>
                  </a:txBody>
                  <a:tcPr/>
                </a:tc>
                <a:tc>
                  <a:txBody>
                    <a:bodyPr/>
                    <a:lstStyle/>
                    <a:p>
                      <a:pPr lvl="0"/>
                      <a:r>
                        <a:rPr lang="en-US" sz="1600">
                          <a:solidFill>
                            <a:srgbClr val="000000"/>
                          </a:solidFill>
                        </a:rPr>
                        <a:t>Current Status</a:t>
                      </a:r>
                    </a:p>
                  </a:txBody>
                  <a:tcPr/>
                </a:tc>
                <a:tc>
                  <a:txBody>
                    <a:bodyPr/>
                    <a:lstStyle/>
                    <a:p>
                      <a:pPr lvl="0"/>
                      <a:r>
                        <a:rPr lang="en-US" sz="1600">
                          <a:solidFill>
                            <a:srgbClr val="000000"/>
                          </a:solidFill>
                        </a:rPr>
                        <a:t>Practical Impact</a:t>
                      </a:r>
                    </a:p>
                  </a:txBody>
                  <a:tcPr/>
                </a:tc>
                <a:extLst>
                  <a:ext uri="{0D108BD9-81ED-4DB2-BD59-A6C34878D82A}">
                    <a16:rowId xmlns:a16="http://schemas.microsoft.com/office/drawing/2014/main" val="2957173727"/>
                  </a:ext>
                </a:extLst>
              </a:tr>
              <a:tr h="749122">
                <a:tc>
                  <a:txBody>
                    <a:bodyPr/>
                    <a:lstStyle/>
                    <a:p>
                      <a:pPr lvl="0"/>
                      <a:r>
                        <a:rPr lang="en-US" sz="1600" i="1"/>
                        <a:t>AAU v. HHS</a:t>
                      </a:r>
                    </a:p>
                    <a:p>
                      <a:pPr lvl="0"/>
                      <a:r>
                        <a:rPr lang="en-US" sz="1600" i="0"/>
                        <a:t>(F&amp;A rate)</a:t>
                      </a:r>
                    </a:p>
                  </a:txBody>
                  <a:tcPr/>
                </a:tc>
                <a:tc>
                  <a:txBody>
                    <a:bodyPr/>
                    <a:lstStyle/>
                    <a:p>
                      <a:pPr lvl="0"/>
                      <a:r>
                        <a:rPr lang="en-US" sz="1600"/>
                        <a:t>The district court enjoined and vacated the NIH policy. The First Circuit affirmed on appeal. The government did not seek cert at the Supreme Court.</a:t>
                      </a:r>
                    </a:p>
                  </a:txBody>
                  <a:tcPr/>
                </a:tc>
                <a:tc>
                  <a:txBody>
                    <a:bodyPr/>
                    <a:lstStyle/>
                    <a:p>
                      <a:pPr lvl="0"/>
                      <a:r>
                        <a:rPr lang="en-US" sz="1600"/>
                        <a:t>Litigation complete; win for plaintiffs. </a:t>
                      </a:r>
                    </a:p>
                  </a:txBody>
                  <a:tcPr/>
                </a:tc>
                <a:extLst>
                  <a:ext uri="{0D108BD9-81ED-4DB2-BD59-A6C34878D82A}">
                    <a16:rowId xmlns:a16="http://schemas.microsoft.com/office/drawing/2014/main" val="1608885331"/>
                  </a:ext>
                </a:extLst>
              </a:tr>
              <a:tr h="527160">
                <a:tc>
                  <a:txBody>
                    <a:bodyPr/>
                    <a:lstStyle/>
                    <a:p>
                      <a:pPr lvl="0"/>
                      <a:r>
                        <a:rPr lang="en-US" sz="1600" i="1"/>
                        <a:t>AAU v. DOE</a:t>
                      </a:r>
                    </a:p>
                    <a:p>
                      <a:pPr marL="0" marR="0" lvl="0" indent="0" algn="l" defTabSz="914400" rtl="0" fontAlgn="auto" hangingPunct="1">
                        <a:lnSpc>
                          <a:spcPct val="100000"/>
                        </a:lnSpc>
                        <a:spcBef>
                          <a:spcPts val="0"/>
                        </a:spcBef>
                        <a:spcAft>
                          <a:spcPts val="0"/>
                        </a:spcAft>
                        <a:buNone/>
                        <a:tabLst/>
                      </a:pPr>
                      <a:r>
                        <a:rPr lang="en-US" sz="1600" i="0"/>
                        <a:t>(F&amp;A rate)</a:t>
                      </a:r>
                    </a:p>
                  </a:txBody>
                  <a:tcPr/>
                </a:tc>
                <a:tc>
                  <a:txBody>
                    <a:bodyPr/>
                    <a:lstStyle/>
                    <a:p>
                      <a:pPr lvl="0"/>
                      <a:r>
                        <a:rPr lang="en-US" sz="1600"/>
                        <a:t>The district court vacated the policy. The government appealed, then dismissed their appeal. District court order is final. </a:t>
                      </a:r>
                    </a:p>
                  </a:txBody>
                  <a:tcPr/>
                </a:tc>
                <a:tc>
                  <a:txBody>
                    <a:bodyPr/>
                    <a:lstStyle/>
                    <a:p>
                      <a:pPr lvl="0"/>
                      <a:r>
                        <a:rPr lang="en-US" sz="1600"/>
                        <a:t>Litigation complete; win for plaintiffs. </a:t>
                      </a:r>
                    </a:p>
                  </a:txBody>
                  <a:tcPr/>
                </a:tc>
                <a:extLst>
                  <a:ext uri="{0D108BD9-81ED-4DB2-BD59-A6C34878D82A}">
                    <a16:rowId xmlns:a16="http://schemas.microsoft.com/office/drawing/2014/main" val="2212536207"/>
                  </a:ext>
                </a:extLst>
              </a:tr>
              <a:tr h="527160">
                <a:tc>
                  <a:txBody>
                    <a:bodyPr/>
                    <a:lstStyle/>
                    <a:p>
                      <a:pPr lvl="0"/>
                      <a:r>
                        <a:rPr lang="en-US" sz="1600" i="1"/>
                        <a:t>AAU v. NSF</a:t>
                      </a:r>
                    </a:p>
                    <a:p>
                      <a:pPr marL="0" marR="0" lvl="0" indent="0" algn="l" defTabSz="914400" rtl="0" fontAlgn="auto" hangingPunct="1">
                        <a:lnSpc>
                          <a:spcPct val="100000"/>
                        </a:lnSpc>
                        <a:spcBef>
                          <a:spcPts val="0"/>
                        </a:spcBef>
                        <a:spcAft>
                          <a:spcPts val="0"/>
                        </a:spcAft>
                        <a:buNone/>
                        <a:tabLst/>
                      </a:pPr>
                      <a:r>
                        <a:rPr lang="en-US" sz="1600" i="0"/>
                        <a:t>(F&amp;A rate)</a:t>
                      </a:r>
                    </a:p>
                  </a:txBody>
                  <a:tcPr/>
                </a:tc>
                <a:tc>
                  <a:txBody>
                    <a:bodyPr/>
                    <a:lstStyle/>
                    <a:p>
                      <a:pPr lvl="0"/>
                      <a:r>
                        <a:rPr lang="en-US" sz="1600"/>
                        <a:t>The district court vacated the NSF policy. The government appealed, then withdrew their appeal. The district court’s decision is now final. </a:t>
                      </a:r>
                    </a:p>
                  </a:txBody>
                  <a:tcPr/>
                </a:tc>
                <a:tc>
                  <a:txBody>
                    <a:bodyPr/>
                    <a:lstStyle/>
                    <a:p>
                      <a:pPr lvl="0"/>
                      <a:r>
                        <a:rPr lang="en-US" sz="1600"/>
                        <a:t>Litigation complete; win for plaintiffs. </a:t>
                      </a:r>
                    </a:p>
                  </a:txBody>
                  <a:tcPr/>
                </a:tc>
                <a:extLst>
                  <a:ext uri="{0D108BD9-81ED-4DB2-BD59-A6C34878D82A}">
                    <a16:rowId xmlns:a16="http://schemas.microsoft.com/office/drawing/2014/main" val="3265680323"/>
                  </a:ext>
                </a:extLst>
              </a:tr>
              <a:tr h="527160">
                <a:tc>
                  <a:txBody>
                    <a:bodyPr/>
                    <a:lstStyle/>
                    <a:p>
                      <a:pPr lvl="0"/>
                      <a:r>
                        <a:rPr lang="en-US" sz="1600" i="1"/>
                        <a:t>AAU v. DOD</a:t>
                      </a:r>
                    </a:p>
                    <a:p>
                      <a:pPr marL="0" marR="0" lvl="0" indent="0" algn="l" defTabSz="914400" rtl="0" fontAlgn="auto" hangingPunct="1">
                        <a:lnSpc>
                          <a:spcPct val="100000"/>
                        </a:lnSpc>
                        <a:spcBef>
                          <a:spcPts val="0"/>
                        </a:spcBef>
                        <a:spcAft>
                          <a:spcPts val="0"/>
                        </a:spcAft>
                        <a:buNone/>
                        <a:tabLst/>
                      </a:pPr>
                      <a:r>
                        <a:rPr lang="en-US" sz="1600" i="0"/>
                        <a:t>(F&amp;A rate)</a:t>
                      </a:r>
                    </a:p>
                  </a:txBody>
                  <a:tcPr/>
                </a:tc>
                <a:tc>
                  <a:txBody>
                    <a:bodyPr/>
                    <a:lstStyle/>
                    <a:p>
                      <a:pPr marL="0" marR="0" lvl="0" indent="0" algn="l" defTabSz="914400" rtl="0" fontAlgn="auto" hangingPunct="1">
                        <a:lnSpc>
                          <a:spcPct val="100000"/>
                        </a:lnSpc>
                        <a:spcBef>
                          <a:spcPts val="0"/>
                        </a:spcBef>
                        <a:spcAft>
                          <a:spcPts val="0"/>
                        </a:spcAft>
                        <a:buNone/>
                        <a:tabLst/>
                      </a:pPr>
                      <a:r>
                        <a:rPr lang="en-US" sz="1600"/>
                        <a:t>The district court vacated the DOD policy. On Dec. 9, the government filed an appeal, then dismissed their appeal. </a:t>
                      </a:r>
                      <a:endParaRPr lang="en-US" sz="1600" kern="1200">
                        <a:solidFill>
                          <a:srgbClr val="000000"/>
                        </a:solidFill>
                        <a:latin typeface="Aptos"/>
                      </a:endParaRPr>
                    </a:p>
                  </a:txBody>
                  <a:tcPr/>
                </a:tc>
                <a:tc>
                  <a:txBody>
                    <a:bodyPr/>
                    <a:lstStyle/>
                    <a:p>
                      <a:pPr lvl="0"/>
                      <a:r>
                        <a:rPr lang="en-US" sz="1600"/>
                        <a:t>Litigation complete; win for plaintiffs. </a:t>
                      </a:r>
                    </a:p>
                  </a:txBody>
                  <a:tcPr/>
                </a:tc>
                <a:extLst>
                  <a:ext uri="{0D108BD9-81ED-4DB2-BD59-A6C34878D82A}">
                    <a16:rowId xmlns:a16="http://schemas.microsoft.com/office/drawing/2014/main" val="300433523"/>
                  </a:ext>
                </a:extLst>
              </a:tr>
              <a:tr h="749122">
                <a:tc>
                  <a:txBody>
                    <a:bodyPr/>
                    <a:lstStyle/>
                    <a:p>
                      <a:pPr lvl="0"/>
                      <a:r>
                        <a:rPr lang="en-US" sz="1600" i="1"/>
                        <a:t>Chamber of Commerce et al. v. DHS</a:t>
                      </a:r>
                      <a:endParaRPr lang="en-US" sz="1600" i="0"/>
                    </a:p>
                    <a:p>
                      <a:pPr lvl="0"/>
                      <a:r>
                        <a:rPr lang="en-US" sz="1600" i="0"/>
                        <a:t>(H-1B fee)</a:t>
                      </a:r>
                      <a:endParaRPr lang="en-US" sz="1600" i="1"/>
                    </a:p>
                  </a:txBody>
                  <a:tcPr/>
                </a:tc>
                <a:tc>
                  <a:txBody>
                    <a:bodyPr/>
                    <a:lstStyle/>
                    <a:p>
                      <a:pPr lvl="0"/>
                      <a:r>
                        <a:rPr lang="en-US" sz="1600"/>
                        <a:t>District court ruled in favor of the government. Chamber of Commerce and AAU have appealed. Oral arguments were held March 9; no decision yet.</a:t>
                      </a:r>
                    </a:p>
                  </a:txBody>
                  <a:tcPr/>
                </a:tc>
                <a:tc>
                  <a:txBody>
                    <a:bodyPr/>
                    <a:lstStyle/>
                    <a:p>
                      <a:pPr lvl="0"/>
                      <a:r>
                        <a:rPr lang="en-US" sz="1600"/>
                        <a:t>None yet.</a:t>
                      </a:r>
                    </a:p>
                  </a:txBody>
                  <a:tcPr/>
                </a:tc>
                <a:extLst>
                  <a:ext uri="{0D108BD9-81ED-4DB2-BD59-A6C34878D82A}">
                    <a16:rowId xmlns:a16="http://schemas.microsoft.com/office/drawing/2014/main" val="476325072"/>
                  </a:ext>
                </a:extLst>
              </a:tr>
              <a:tr h="836105">
                <a:tc>
                  <a:txBody>
                    <a:bodyPr/>
                    <a:lstStyle/>
                    <a:p>
                      <a:pPr lvl="0"/>
                      <a:r>
                        <a:rPr lang="en-US" sz="1600" i="1"/>
                        <a:t>Commonwealth of Massachusetts, et al., v. ED </a:t>
                      </a:r>
                      <a:r>
                        <a:rPr lang="en-US" sz="1600" i="0"/>
                        <a:t>(ACTS)</a:t>
                      </a:r>
                      <a:endParaRPr lang="en-US" sz="1600" i="1"/>
                    </a:p>
                  </a:txBody>
                  <a:tcPr/>
                </a:tc>
                <a:tc>
                  <a:txBody>
                    <a:bodyPr/>
                    <a:lstStyle/>
                    <a:p>
                      <a:pPr lvl="0"/>
                      <a:r>
                        <a:rPr lang="en-US" sz="1600"/>
                        <a:t>AAU’s motion to intervene was granted. Indefinite preliminary injunction granted on Apr. 24.</a:t>
                      </a:r>
                    </a:p>
                  </a:txBody>
                  <a:tcPr/>
                </a:tc>
                <a:tc>
                  <a:txBody>
                    <a:bodyPr/>
                    <a:lstStyle/>
                    <a:p>
                      <a:pPr lvl="0"/>
                      <a:r>
                        <a:rPr lang="en-US" sz="1600"/>
                        <a:t>Data submission deadline suspended.</a:t>
                      </a:r>
                    </a:p>
                  </a:txBody>
                  <a:tcPr/>
                </a:tc>
                <a:extLst>
                  <a:ext uri="{0D108BD9-81ED-4DB2-BD59-A6C34878D82A}">
                    <a16:rowId xmlns:a16="http://schemas.microsoft.com/office/drawing/2014/main" val="3459615730"/>
                  </a:ext>
                </a:extLst>
              </a:tr>
            </a:tbl>
          </a:graphicData>
        </a:graphic>
      </p:graphicFrame>
      <p:sp>
        <p:nvSpPr>
          <p:cNvPr id="5" name="TextBox 4">
            <a:extLst>
              <a:ext uri="{FF2B5EF4-FFF2-40B4-BE49-F238E27FC236}">
                <a16:creationId xmlns:a16="http://schemas.microsoft.com/office/drawing/2014/main" id="{BE92E39F-32E8-AB3F-7F8F-76ADE3E8C7F7}"/>
              </a:ext>
            </a:extLst>
          </p:cNvPr>
          <p:cNvSpPr txBox="1"/>
          <p:nvPr/>
        </p:nvSpPr>
        <p:spPr>
          <a:xfrm>
            <a:off x="277056" y="5797060"/>
            <a:ext cx="8751715" cy="523220"/>
          </a:xfrm>
          <a:prstGeom prst="rect">
            <a:avLst/>
          </a:prstGeom>
          <a:noFill/>
        </p:spPr>
        <p:txBody>
          <a:bodyPr wrap="square">
            <a:spAutoFit/>
          </a:bodyPr>
          <a:lstStyle/>
          <a:p>
            <a:pPr marL="306896" lvl="1"/>
            <a:r>
              <a:rPr lang="en-US" sz="2800"/>
              <a:t>Most Current Updates: </a:t>
            </a:r>
            <a:r>
              <a:rPr lang="en-US" sz="2800">
                <a:hlinkClick r:id="rId3"/>
              </a:rPr>
              <a:t>AAU Litigation Resources</a:t>
            </a:r>
            <a:endParaRPr lang="en-US" sz="280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4083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373" y="504142"/>
            <a:ext cx="10191427" cy="1325563"/>
          </a:xfrm>
        </p:spPr>
        <p:txBody>
          <a:bodyPr>
            <a:normAutofit/>
          </a:bodyPr>
          <a:lstStyle/>
          <a:p>
            <a:pPr algn="ctr"/>
            <a:r>
              <a:rPr lang="en-US">
                <a:solidFill>
                  <a:srgbClr val="096BC3"/>
                </a:solidFill>
                <a:latin typeface="Helvetica Neue" panose="02000503000000020004" pitchFamily="2" charset="0"/>
                <a:ea typeface="Helvetica Neue" panose="02000503000000020004" pitchFamily="2" charset="0"/>
                <a:cs typeface="Helvetica Neue" panose="02000503000000020004" pitchFamily="2" charset="0"/>
              </a:rPr>
              <a:t>Department of Education</a:t>
            </a:r>
          </a:p>
        </p:txBody>
      </p:sp>
      <p:sp>
        <p:nvSpPr>
          <p:cNvPr id="3" name="Content Placeholder 2"/>
          <p:cNvSpPr>
            <a:spLocks noGrp="1"/>
          </p:cNvSpPr>
          <p:nvPr>
            <p:ph sz="half" idx="1"/>
          </p:nvPr>
        </p:nvSpPr>
        <p:spPr>
          <a:xfrm>
            <a:off x="695739" y="2108005"/>
            <a:ext cx="10800522" cy="4341269"/>
          </a:xfrm>
        </p:spPr>
        <p:txBody>
          <a:bodyPr>
            <a:normAutofit/>
          </a:bodyPr>
          <a:lstStyle/>
          <a:p>
            <a:pPr marL="290513" indent="-276225">
              <a:buFont typeface="Wingdings" charset="2"/>
              <a:buChar char="§"/>
            </a:pPr>
            <a:r>
              <a:rPr lang="en-US" sz="2800">
                <a:ea typeface="Helvetica Neue" panose="02000503000000020004" pitchFamily="2" charset="0"/>
                <a:cs typeface="Helvetica Neue" panose="02000503000000020004" pitchFamily="2" charset="0"/>
              </a:rPr>
              <a:t>Presidential Budget Request zeroed out all student aid accounts except:</a:t>
            </a:r>
          </a:p>
          <a:p>
            <a:pPr marL="583121" lvl="1" indent="-276225">
              <a:buFont typeface="Wingdings" charset="2"/>
              <a:buChar char="§"/>
            </a:pPr>
            <a:r>
              <a:rPr lang="en-US" sz="2600">
                <a:ea typeface="Helvetica Neue" panose="02000503000000020004" pitchFamily="2" charset="0"/>
                <a:cs typeface="Helvetica Neue" panose="02000503000000020004" pitchFamily="2" charset="0"/>
              </a:rPr>
              <a:t>Pell:$33 billion (maintains maximum award of $7,395)</a:t>
            </a:r>
          </a:p>
          <a:p>
            <a:pPr marL="583121" lvl="1" indent="-276225">
              <a:buFont typeface="Wingdings" charset="2"/>
              <a:buChar char="§"/>
            </a:pPr>
            <a:r>
              <a:rPr lang="en-US" sz="2600">
                <a:ea typeface="Helvetica Neue" panose="02000503000000020004" pitchFamily="2" charset="0"/>
                <a:cs typeface="Helvetica Neue" panose="02000503000000020004" pitchFamily="2" charset="0"/>
              </a:rPr>
              <a:t>Federal Work Study: reduced to $123 million</a:t>
            </a:r>
          </a:p>
          <a:p>
            <a:pPr marL="290513" indent="-276225">
              <a:buFont typeface="Wingdings" charset="2"/>
              <a:buChar char="§"/>
            </a:pPr>
            <a:r>
              <a:rPr lang="en-US" sz="2800">
                <a:ea typeface="Helvetica Neue" panose="02000503000000020004" pitchFamily="2" charset="0"/>
                <a:cs typeface="Helvetica Neue" panose="02000503000000020004" pitchFamily="2" charset="0"/>
              </a:rPr>
              <a:t>Accreditation, Innovation, and Modernization Negotiated Rulemaking: </a:t>
            </a:r>
          </a:p>
          <a:p>
            <a:pPr marL="583121" lvl="1" indent="-276225">
              <a:buFont typeface="Wingdings" charset="2"/>
              <a:buChar char="§"/>
            </a:pPr>
            <a:r>
              <a:rPr lang="en-US" sz="2600">
                <a:ea typeface="Helvetica Neue" panose="02000503000000020004" pitchFamily="2" charset="0"/>
                <a:cs typeface="Helvetica Neue" panose="02000503000000020004" pitchFamily="2" charset="0"/>
              </a:rPr>
              <a:t>Session 1:  April 13 – April 17</a:t>
            </a:r>
          </a:p>
          <a:p>
            <a:pPr marL="583121" lvl="1" indent="-276225">
              <a:buFont typeface="Wingdings" charset="2"/>
              <a:buChar char="§"/>
            </a:pPr>
            <a:r>
              <a:rPr lang="en-US" sz="2600">
                <a:ea typeface="Helvetica Neue" panose="02000503000000020004" pitchFamily="2" charset="0"/>
                <a:cs typeface="Helvetica Neue" panose="02000503000000020004" pitchFamily="2" charset="0"/>
              </a:rPr>
              <a:t>Session 2: May 18 – May 22</a:t>
            </a:r>
          </a:p>
        </p:txBody>
      </p:sp>
      <p:sp>
        <p:nvSpPr>
          <p:cNvPr id="6" name="Footer Placeholder 5">
            <a:extLst>
              <a:ext uri="{FF2B5EF4-FFF2-40B4-BE49-F238E27FC236}">
                <a16:creationId xmlns:a16="http://schemas.microsoft.com/office/drawing/2014/main" id="{43766062-105D-4BB1-9A5A-064D0126BBCA}"/>
              </a:ext>
            </a:extLst>
          </p:cNvPr>
          <p:cNvSpPr>
            <a:spLocks noGrp="1"/>
          </p:cNvSpPr>
          <p:nvPr>
            <p:ph type="ftr" sz="quarter" idx="11"/>
          </p:nvPr>
        </p:nvSpPr>
        <p:spPr>
          <a:xfrm>
            <a:off x="21020" y="6449275"/>
            <a:ext cx="12192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50" b="0" i="0" u="none" strike="noStrike" kern="1200" cap="none" spc="0" normalizeH="0" baseline="0" noProof="0">
              <a:ln>
                <a:noFill/>
              </a:ln>
              <a:solidFill>
                <a:srgbClr val="A3A9AC"/>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1200 New York Ave, NW, Washington, DC, 20005, Suite 500 ● 202.408.7500 ● www.aau.edu ● @AAUniversities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18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71E912-6218-3408-DF74-998BB32EE16A}"/>
              </a:ext>
            </a:extLst>
          </p:cNvPr>
          <p:cNvSpPr>
            <a:spLocks noGrp="1"/>
          </p:cNvSpPr>
          <p:nvPr>
            <p:ph type="title"/>
          </p:nvPr>
        </p:nvSpPr>
        <p:spPr>
          <a:xfrm>
            <a:off x="1097280" y="219363"/>
            <a:ext cx="10058400" cy="1450757"/>
          </a:xfrm>
        </p:spPr>
        <p:txBody>
          <a:bodyPr anchor="b">
            <a:normAutofit/>
          </a:bodyPr>
          <a:lstStyle/>
          <a:p>
            <a:pPr algn="ctr"/>
            <a:r>
              <a:rPr lang="en-US" sz="5400">
                <a:solidFill>
                  <a:schemeClr val="accent2"/>
                </a:solidFill>
              </a:rPr>
              <a:t>Research &amp; Institutional Policy </a:t>
            </a:r>
          </a:p>
        </p:txBody>
      </p:sp>
      <p:sp>
        <p:nvSpPr>
          <p:cNvPr id="11" name="Footer Placeholder 3">
            <a:extLst>
              <a:ext uri="{FF2B5EF4-FFF2-40B4-BE49-F238E27FC236}">
                <a16:creationId xmlns:a16="http://schemas.microsoft.com/office/drawing/2014/main" id="{E2F8FD33-E819-110B-5E50-2F0B13815498}"/>
              </a:ext>
            </a:extLst>
          </p:cNvPr>
          <p:cNvSpPr>
            <a:spLocks noGrp="1"/>
          </p:cNvSpPr>
          <p:nvPr>
            <p:ph type="ftr" sz="quarter" idx="11"/>
          </p:nvPr>
        </p:nvSpPr>
        <p:spPr>
          <a:xfrm>
            <a:off x="3163229" y="6459785"/>
            <a:ext cx="5865542" cy="365125"/>
          </a:xfrm>
        </p:spPr>
        <p:txBody>
          <a:bodyPr/>
          <a:lstStyle/>
          <a:p>
            <a:pPr>
              <a:spcAft>
                <a:spcPts val="600"/>
              </a:spcAft>
            </a:pPr>
            <a:r>
              <a:rPr lang="en-US"/>
              <a:t> 1200 New York Ave, NW, Washington, DC, 20005, Suite 500 ● 202.408.7500 ● www.aau.edu ● @AAUniversities  </a:t>
            </a:r>
          </a:p>
        </p:txBody>
      </p:sp>
      <p:graphicFrame>
        <p:nvGraphicFramePr>
          <p:cNvPr id="6" name="Content Placeholder 5">
            <a:extLst>
              <a:ext uri="{FF2B5EF4-FFF2-40B4-BE49-F238E27FC236}">
                <a16:creationId xmlns:a16="http://schemas.microsoft.com/office/drawing/2014/main" id="{2AA00D55-96E7-1C27-D51D-6D988565C11C}"/>
              </a:ext>
            </a:extLst>
          </p:cNvPr>
          <p:cNvGraphicFramePr>
            <a:graphicFrameLocks noGrp="1"/>
          </p:cNvGraphicFramePr>
          <p:nvPr>
            <p:ph idx="1"/>
            <p:extLst>
              <p:ext uri="{D42A27DB-BD31-4B8C-83A1-F6EECF244321}">
                <p14:modId xmlns:p14="http://schemas.microsoft.com/office/powerpoint/2010/main" val="2186125176"/>
              </p:ext>
            </p:extLst>
          </p:nvPr>
        </p:nvGraphicFramePr>
        <p:xfrm>
          <a:off x="1097280" y="1575996"/>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17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012D-D8BD-697C-6541-5F2889007BCD}"/>
              </a:ext>
            </a:extLst>
          </p:cNvPr>
          <p:cNvSpPr>
            <a:spLocks noGrp="1"/>
          </p:cNvSpPr>
          <p:nvPr>
            <p:ph type="title"/>
          </p:nvPr>
        </p:nvSpPr>
        <p:spPr>
          <a:xfrm>
            <a:off x="1097280" y="286603"/>
            <a:ext cx="10058400" cy="1450757"/>
          </a:xfrm>
        </p:spPr>
        <p:txBody>
          <a:bodyPr anchor="b">
            <a:normAutofit/>
          </a:bodyPr>
          <a:lstStyle/>
          <a:p>
            <a:pPr algn="ctr"/>
            <a:r>
              <a:rPr lang="en-US">
                <a:solidFill>
                  <a:schemeClr val="accent2"/>
                </a:solidFill>
              </a:rPr>
              <a:t>Public Opinion Research</a:t>
            </a:r>
            <a:br>
              <a:rPr lang="en-US">
                <a:solidFill>
                  <a:schemeClr val="accent2"/>
                </a:solidFill>
              </a:rPr>
            </a:br>
            <a:r>
              <a:rPr lang="en-US">
                <a:solidFill>
                  <a:schemeClr val="accent2"/>
                </a:solidFill>
              </a:rPr>
              <a:t>New Approach &amp; Defining Features</a:t>
            </a:r>
          </a:p>
        </p:txBody>
      </p:sp>
      <p:sp>
        <p:nvSpPr>
          <p:cNvPr id="4" name="Footer Placeholder 3">
            <a:extLst>
              <a:ext uri="{FF2B5EF4-FFF2-40B4-BE49-F238E27FC236}">
                <a16:creationId xmlns:a16="http://schemas.microsoft.com/office/drawing/2014/main" id="{87B370FB-203A-FE2A-05A6-22F68B2547A8}"/>
              </a:ext>
            </a:extLst>
          </p:cNvPr>
          <p:cNvSpPr>
            <a:spLocks noGrp="1"/>
          </p:cNvSpPr>
          <p:nvPr>
            <p:ph type="ftr" sz="quarter" idx="11"/>
          </p:nvPr>
        </p:nvSpPr>
        <p:spPr>
          <a:xfrm>
            <a:off x="3163229" y="6459785"/>
            <a:ext cx="5865542" cy="365125"/>
          </a:xfrm>
        </p:spPr>
        <p:txBody>
          <a:bodyPr anchor="ctr">
            <a:normAutofit/>
          </a:bodyPr>
          <a:lstStyle/>
          <a:p>
            <a:pPr>
              <a:spcAft>
                <a:spcPts val="600"/>
              </a:spcAft>
            </a:pPr>
            <a:r>
              <a:rPr lang="en-US"/>
              <a:t> 1200 New York Ave, NW, Washington, DC, 20005, Suite 500 ● 202.408.7500 ● www.aau.edu ● @AAUniversities  </a:t>
            </a:r>
          </a:p>
        </p:txBody>
      </p:sp>
      <p:graphicFrame>
        <p:nvGraphicFramePr>
          <p:cNvPr id="6" name="Content Placeholder 2">
            <a:extLst>
              <a:ext uri="{FF2B5EF4-FFF2-40B4-BE49-F238E27FC236}">
                <a16:creationId xmlns:a16="http://schemas.microsoft.com/office/drawing/2014/main" id="{1DE3C7B3-C98F-83C8-38AB-2560CD289F14}"/>
              </a:ext>
            </a:extLst>
          </p:cNvPr>
          <p:cNvGraphicFramePr>
            <a:graphicFrameLocks noGrp="1"/>
          </p:cNvGraphicFramePr>
          <p:nvPr>
            <p:ph idx="1"/>
            <p:extLst>
              <p:ext uri="{D42A27DB-BD31-4B8C-83A1-F6EECF244321}">
                <p14:modId xmlns:p14="http://schemas.microsoft.com/office/powerpoint/2010/main" val="334429803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47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4A06E-710D-B61E-E4FC-2E5AF8DCB9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EF727B-7EC9-2ECD-752A-E3603F54C681}"/>
              </a:ext>
            </a:extLst>
          </p:cNvPr>
          <p:cNvSpPr>
            <a:spLocks noGrp="1"/>
          </p:cNvSpPr>
          <p:nvPr>
            <p:ph type="title"/>
          </p:nvPr>
        </p:nvSpPr>
        <p:spPr>
          <a:xfrm>
            <a:off x="1097280" y="219363"/>
            <a:ext cx="10058400" cy="1450757"/>
          </a:xfrm>
        </p:spPr>
        <p:txBody>
          <a:bodyPr anchor="b">
            <a:normAutofit/>
          </a:bodyPr>
          <a:lstStyle/>
          <a:p>
            <a:pPr algn="ctr"/>
            <a:r>
              <a:rPr lang="en-US" sz="5400">
                <a:solidFill>
                  <a:schemeClr val="accent2"/>
                </a:solidFill>
              </a:rPr>
              <a:t>Communications</a:t>
            </a:r>
          </a:p>
        </p:txBody>
      </p:sp>
      <p:sp>
        <p:nvSpPr>
          <p:cNvPr id="11" name="Footer Placeholder 3">
            <a:extLst>
              <a:ext uri="{FF2B5EF4-FFF2-40B4-BE49-F238E27FC236}">
                <a16:creationId xmlns:a16="http://schemas.microsoft.com/office/drawing/2014/main" id="{F1D9D14F-0246-1ACF-B0E8-1621AB3157F4}"/>
              </a:ext>
            </a:extLst>
          </p:cNvPr>
          <p:cNvSpPr>
            <a:spLocks noGrp="1"/>
          </p:cNvSpPr>
          <p:nvPr>
            <p:ph type="ftr" sz="quarter" idx="11"/>
          </p:nvPr>
        </p:nvSpPr>
        <p:spPr>
          <a:xfrm>
            <a:off x="3163229" y="6459785"/>
            <a:ext cx="5865542" cy="365125"/>
          </a:xfrm>
        </p:spPr>
        <p:txBody>
          <a:bodyPr/>
          <a:lstStyle/>
          <a:p>
            <a:pPr>
              <a:spcAft>
                <a:spcPts val="600"/>
              </a:spcAft>
            </a:pPr>
            <a:r>
              <a:rPr lang="en-US"/>
              <a:t> 1200 New York Ave, NW, Washington, DC, 20005, Suite 500 ● 202.408.7500 ● www.aau.edu ● @AAUniversities  </a:t>
            </a:r>
          </a:p>
        </p:txBody>
      </p:sp>
      <p:sp>
        <p:nvSpPr>
          <p:cNvPr id="8" name="Content Placeholder 2">
            <a:extLst>
              <a:ext uri="{FF2B5EF4-FFF2-40B4-BE49-F238E27FC236}">
                <a16:creationId xmlns:a16="http://schemas.microsoft.com/office/drawing/2014/main" id="{26ED1C6E-9A33-FDFC-5D50-F653E7FB5658}"/>
              </a:ext>
            </a:extLst>
          </p:cNvPr>
          <p:cNvSpPr txBox="1">
            <a:spLocks noGrp="1"/>
          </p:cNvSpPr>
          <p:nvPr>
            <p:ph idx="1"/>
          </p:nvPr>
        </p:nvSpPr>
        <p:spPr>
          <a:xfrm>
            <a:off x="722243" y="2114949"/>
            <a:ext cx="10893254" cy="3816276"/>
          </a:xfrm>
        </p:spPr>
        <p:txBody>
          <a:bodyPr>
            <a:normAutofit/>
          </a:bodyPr>
          <a:lstStyle/>
          <a:p>
            <a:r>
              <a:rPr lang="en-US" sz="2800">
                <a:solidFill>
                  <a:srgbClr val="006FC0"/>
                </a:solidFill>
              </a:rPr>
              <a:t>• </a:t>
            </a:r>
            <a:r>
              <a:rPr lang="en-US" sz="2800" b="1">
                <a:solidFill>
                  <a:srgbClr val="000000"/>
                </a:solidFill>
              </a:rPr>
              <a:t>Weekly Newsletter: </a:t>
            </a:r>
            <a:r>
              <a:rPr lang="en-US" sz="2800">
                <a:solidFill>
                  <a:srgbClr val="000000"/>
                </a:solidFill>
              </a:rPr>
              <a:t>Leading Research Universities Report</a:t>
            </a:r>
          </a:p>
          <a:p>
            <a:pPr lvl="1"/>
            <a:r>
              <a:rPr lang="en-US" sz="2400">
                <a:hlinkClick r:id="rId3"/>
              </a:rPr>
              <a:t>View Articles &amp; Sign Up</a:t>
            </a:r>
            <a:endParaRPr lang="en-US" sz="2400">
              <a:solidFill>
                <a:schemeClr val="tx1"/>
              </a:solidFill>
            </a:endParaRPr>
          </a:p>
          <a:p>
            <a:r>
              <a:rPr lang="en-US" sz="2800">
                <a:solidFill>
                  <a:srgbClr val="006FC0"/>
                </a:solidFill>
              </a:rPr>
              <a:t>• </a:t>
            </a:r>
            <a:r>
              <a:rPr lang="en-US" sz="2800" b="1">
                <a:solidFill>
                  <a:srgbClr val="000000"/>
                </a:solidFill>
              </a:rPr>
              <a:t>Additional Staff Support</a:t>
            </a:r>
            <a:endParaRPr lang="en-US" sz="2800">
              <a:solidFill>
                <a:schemeClr val="tx1"/>
              </a:solidFill>
            </a:endParaRPr>
          </a:p>
          <a:p>
            <a:pPr lvl="1"/>
            <a:r>
              <a:rPr lang="en-US" sz="2400">
                <a:solidFill>
                  <a:schemeClr val="tx1"/>
                </a:solidFill>
              </a:rPr>
              <a:t>More issue briefs, one pagers, and web pages</a:t>
            </a:r>
          </a:p>
          <a:p>
            <a:pPr lvl="2"/>
            <a:r>
              <a:rPr lang="en-US" sz="2000">
                <a:hlinkClick r:id="rId4"/>
              </a:rPr>
              <a:t>Federal Investment in Science Fuels America’s Global Leadership</a:t>
            </a:r>
            <a:endParaRPr lang="en-US" sz="2000"/>
          </a:p>
          <a:p>
            <a:pPr lvl="2"/>
            <a:r>
              <a:rPr lang="en-US" sz="2000">
                <a:hlinkClick r:id="rId5"/>
              </a:rPr>
              <a:t>Congress Must Delay Implementing New Graduate and Professional Loan Caps</a:t>
            </a:r>
            <a:endParaRPr lang="en-US" sz="2000">
              <a:solidFill>
                <a:schemeClr val="tx1"/>
              </a:solidFill>
            </a:endParaRPr>
          </a:p>
          <a:p>
            <a:r>
              <a:rPr lang="en-US" sz="2800">
                <a:solidFill>
                  <a:srgbClr val="006FC0"/>
                </a:solidFill>
              </a:rPr>
              <a:t>• </a:t>
            </a:r>
            <a:r>
              <a:rPr lang="en-US" sz="2800" b="1">
                <a:solidFill>
                  <a:srgbClr val="000000"/>
                </a:solidFill>
              </a:rPr>
              <a:t>AAU Website Update</a:t>
            </a:r>
          </a:p>
          <a:p>
            <a:pPr marL="384048" marR="0" lvl="1" indent="-182880" algn="l" defTabSz="914400" rtl="0" eaLnBrk="1" fontAlgn="auto" latinLnBrk="0" hangingPunct="1">
              <a:lnSpc>
                <a:spcPct val="90000"/>
              </a:lnSpc>
              <a:spcBef>
                <a:spcPts val="200"/>
              </a:spcBef>
              <a:spcAft>
                <a:spcPts val="400"/>
              </a:spcAft>
              <a:buClr>
                <a:srgbClr val="A3A9AC"/>
              </a:buClr>
              <a:buSzTx/>
              <a:buFont typeface="Calibri"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Coming this summer</a:t>
            </a:r>
            <a:endParaRPr lang="en-US" sz="2800">
              <a:solidFill>
                <a:schemeClr val="tx1"/>
              </a:solidFill>
            </a:endParaRPr>
          </a:p>
        </p:txBody>
      </p:sp>
    </p:spTree>
    <p:extLst>
      <p:ext uri="{BB962C8B-B14F-4D97-AF65-F5344CB8AC3E}">
        <p14:creationId xmlns:p14="http://schemas.microsoft.com/office/powerpoint/2010/main" val="101871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A71-D3DA-31F8-5BC5-6A8F7EF24849}"/>
              </a:ext>
            </a:extLst>
          </p:cNvPr>
          <p:cNvSpPr>
            <a:spLocks noGrp="1"/>
          </p:cNvSpPr>
          <p:nvPr>
            <p:ph type="title"/>
          </p:nvPr>
        </p:nvSpPr>
        <p:spPr/>
        <p:txBody>
          <a:bodyPr/>
          <a:lstStyle/>
          <a:p>
            <a:r>
              <a:rPr lang="en-US"/>
              <a:t>Update: digital communications campaigns</a:t>
            </a:r>
          </a:p>
        </p:txBody>
      </p:sp>
      <p:sp>
        <p:nvSpPr>
          <p:cNvPr id="3" name="Content Placeholder 2">
            <a:extLst>
              <a:ext uri="{FF2B5EF4-FFF2-40B4-BE49-F238E27FC236}">
                <a16:creationId xmlns:a16="http://schemas.microsoft.com/office/drawing/2014/main" id="{4C69BC35-880D-074C-2EF9-93EF7862589D}"/>
              </a:ext>
            </a:extLst>
          </p:cNvPr>
          <p:cNvSpPr>
            <a:spLocks noGrp="1"/>
          </p:cNvSpPr>
          <p:nvPr>
            <p:ph idx="1"/>
          </p:nvPr>
        </p:nvSpPr>
        <p:spPr>
          <a:xfrm>
            <a:off x="1097280" y="1845734"/>
            <a:ext cx="10281920" cy="4364566"/>
          </a:xfrm>
        </p:spPr>
        <p:txBody>
          <a:bodyPr>
            <a:normAutofit fontScale="92500" lnSpcReduction="10000"/>
          </a:bodyPr>
          <a:lstStyle/>
          <a:p>
            <a:pPr marL="0" indent="0">
              <a:buNone/>
            </a:pPr>
            <a:r>
              <a:rPr kumimoji="0" lang="en-US" sz="28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“Break Through”: Brand Perception Campaign 2025</a:t>
            </a:r>
            <a:endParaRPr lang="en-US" sz="1200" b="0" i="0" u="none" strike="noStrike" baseline="0">
              <a:latin typeface="Calibri" panose="020F0502020204030204" pitchFamily="34" charset="0"/>
            </a:endParaRPr>
          </a:p>
          <a:p>
            <a:pPr lvl="1">
              <a:buFont typeface="Courier New" panose="02070309020205020404" pitchFamily="49" charset="0"/>
              <a:buChar char="o"/>
            </a:pPr>
            <a:r>
              <a:rPr lang="en-US" b="0" i="0" u="none" strike="noStrike" baseline="0">
                <a:solidFill>
                  <a:srgbClr val="404040"/>
                </a:solidFill>
                <a:latin typeface="Calibri" panose="020F0502020204030204" pitchFamily="34" charset="0"/>
              </a:rPr>
              <a:t>Focused campaign: DC-policymaker, staff, and policy influencer audience</a:t>
            </a:r>
          </a:p>
          <a:p>
            <a:pPr lvl="1">
              <a:buFont typeface="Courier New" panose="02070309020205020404" pitchFamily="49" charset="0"/>
              <a:buChar char="o"/>
            </a:pPr>
            <a:r>
              <a:rPr lang="en-US" b="0" i="0" u="none" strike="noStrike" baseline="0">
                <a:solidFill>
                  <a:srgbClr val="404040"/>
                </a:solidFill>
                <a:latin typeface="Calibri" panose="020F0502020204030204" pitchFamily="34" charset="0"/>
              </a:rPr>
              <a:t>Utilizing digital assets and tactics honed in our Fall 2024 and March-Dec 2025 Break Through campaign</a:t>
            </a:r>
          </a:p>
          <a:p>
            <a:pPr lvl="1">
              <a:buFont typeface="Courier New" panose="02070309020205020404" pitchFamily="49" charset="0"/>
              <a:buChar char="o"/>
            </a:pPr>
            <a:r>
              <a:rPr lang="en-US" b="0" i="0" u="none" strike="noStrike" baseline="0">
                <a:solidFill>
                  <a:srgbClr val="FF0000"/>
                </a:solidFill>
                <a:latin typeface="Calibri" panose="020F0502020204030204" pitchFamily="34" charset="0"/>
              </a:rPr>
              <a:t>Ended Dec 2025. </a:t>
            </a:r>
            <a:r>
              <a:rPr lang="en-US" b="0" i="0" u="none" strike="noStrike" baseline="0">
                <a:solidFill>
                  <a:srgbClr val="00AF50"/>
                </a:solidFill>
                <a:latin typeface="Calibri" panose="020F0502020204030204" pitchFamily="34" charset="0"/>
              </a:rPr>
              <a:t>Re-started mid-April for an abbreviated run ending July.</a:t>
            </a:r>
            <a:endParaRPr lang="en-US" sz="2000" b="0" i="0" u="none" strike="noStrike" baseline="0">
              <a:solidFill>
                <a:srgbClr val="00AF50"/>
              </a:solidFill>
              <a:latin typeface="Calibri" panose="020F0502020204030204" pitchFamily="34" charset="0"/>
            </a:endParaRPr>
          </a:p>
          <a:p>
            <a:r>
              <a:rPr lang="en-US" sz="2800">
                <a:solidFill>
                  <a:srgbClr val="404040"/>
                </a:solidFill>
                <a:latin typeface="Calibri" panose="020F0502020204030204" pitchFamily="34" charset="0"/>
              </a:rPr>
              <a:t>“In Their Own Words”</a:t>
            </a:r>
            <a:r>
              <a:rPr kumimoji="0" lang="en-US" sz="28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 Break Through research beneficiary videos campaign </a:t>
            </a:r>
          </a:p>
          <a:p>
            <a:pPr lvl="1">
              <a:buFont typeface="Courier New" panose="02070309020205020404" pitchFamily="49" charset="0"/>
              <a:buChar char="o"/>
            </a:pPr>
            <a:r>
              <a:rPr lang="en-US" b="0" i="0" u="none" strike="noStrike" baseline="0">
                <a:solidFill>
                  <a:srgbClr val="404040"/>
                </a:solidFill>
                <a:latin typeface="Calibri" panose="020F0502020204030204" pitchFamily="34" charset="0"/>
              </a:rPr>
              <a:t>With leads from your Comms/Marketing leaders we developed, produced, and promoted five very short videos in 2025 in the voices of people whose lives have benefitted from university research (medical, agricultural, engineering, </a:t>
            </a:r>
            <a:r>
              <a:rPr lang="en-US" b="0" i="0" u="none" strike="noStrike" baseline="0" err="1">
                <a:solidFill>
                  <a:srgbClr val="404040"/>
                </a:solidFill>
                <a:latin typeface="Calibri" panose="020F0502020204030204" pitchFamily="34" charset="0"/>
              </a:rPr>
              <a:t>etc</a:t>
            </a:r>
            <a:r>
              <a:rPr lang="en-US" b="0" i="0" u="none" strike="noStrike" baseline="0">
                <a:solidFill>
                  <a:srgbClr val="404040"/>
                </a:solidFill>
                <a:latin typeface="Calibri" panose="020F0502020204030204" pitchFamily="34" charset="0"/>
              </a:rPr>
              <a:t>).</a:t>
            </a:r>
          </a:p>
          <a:p>
            <a:pPr lvl="1">
              <a:buFont typeface="Courier New" panose="02070309020205020404" pitchFamily="49" charset="0"/>
              <a:buChar char="o"/>
            </a:pPr>
            <a:r>
              <a:rPr lang="en-US" b="0" i="0" u="none" strike="noStrike" baseline="0">
                <a:solidFill>
                  <a:srgbClr val="404040"/>
                </a:solidFill>
                <a:latin typeface="Calibri" panose="020F0502020204030204" pitchFamily="34" charset="0"/>
              </a:rPr>
              <a:t>Promoted via social, display ads, CTV devices (e.g. via Roku boxes) &amp; Over-The-Top-TV (e.g. Hulu). </a:t>
            </a:r>
            <a:r>
              <a:rPr lang="en-US" b="0" i="0" u="none" strike="noStrike" baseline="0">
                <a:solidFill>
                  <a:srgbClr val="FF0000"/>
                </a:solidFill>
                <a:latin typeface="Calibri" panose="020F0502020204030204" pitchFamily="34" charset="0"/>
              </a:rPr>
              <a:t>Ended Dec 2025 (see above). </a:t>
            </a:r>
            <a:r>
              <a:rPr lang="en-US" b="0" i="0" u="none" strike="noStrike" baseline="0">
                <a:solidFill>
                  <a:srgbClr val="00AF50"/>
                </a:solidFill>
                <a:latin typeface="Calibri" panose="020F0502020204030204" pitchFamily="34" charset="0"/>
              </a:rPr>
              <a:t>Restarted mid-April in fewer channels ending July. </a:t>
            </a:r>
            <a:endParaRPr lang="en-US" sz="2000" b="0" i="0" u="none" strike="noStrike" baseline="0">
              <a:solidFill>
                <a:srgbClr val="00AF50"/>
              </a:solidFill>
              <a:latin typeface="Calibri" panose="020F0502020204030204" pitchFamily="34" charset="0"/>
            </a:endParaRPr>
          </a:p>
          <a:p>
            <a:pPr marR="52890" algn="l"/>
            <a:r>
              <a:rPr lang="en-US" sz="2800" b="0" i="0" u="none" strike="noStrike" baseline="0">
                <a:solidFill>
                  <a:srgbClr val="404040"/>
                </a:solidFill>
                <a:latin typeface="Calibri" panose="020F0502020204030204" pitchFamily="34" charset="0"/>
              </a:rPr>
              <a:t>“Research for a Stronger America” campaign: ”Keep America Winning”</a:t>
            </a:r>
          </a:p>
          <a:p>
            <a:pPr lvl="1">
              <a:buFont typeface="Courier New" panose="02070309020205020404" pitchFamily="49" charset="0"/>
              <a:buChar char="o"/>
            </a:pPr>
            <a:r>
              <a:rPr lang="en-US" b="0" i="0" u="none" strike="noStrike" baseline="0">
                <a:solidFill>
                  <a:srgbClr val="404040"/>
                </a:solidFill>
                <a:latin typeface="Calibri" panose="020F0502020204030204" pitchFamily="34" charset="0"/>
              </a:rPr>
              <a:t>Designed to reach both a bespoke national conservative influencer audience AND civically engaged constituents in key geographic areas, </a:t>
            </a:r>
            <a:r>
              <a:rPr lang="en-US" b="1" i="0" u="none" strike="noStrike" baseline="0">
                <a:solidFill>
                  <a:srgbClr val="404040"/>
                </a:solidFill>
                <a:latin typeface="Calibri" panose="020F0502020204030204" pitchFamily="34" charset="0"/>
              </a:rPr>
              <a:t>urging them to call/write congress to encourage them to protect funding for critical university research. </a:t>
            </a:r>
            <a:r>
              <a:rPr lang="en-US" b="0" i="0" u="none" strike="noStrike" baseline="0">
                <a:solidFill>
                  <a:srgbClr val="00AF50"/>
                </a:solidFill>
                <a:latin typeface="Calibri" panose="020F0502020204030204" pitchFamily="34" charset="0"/>
              </a:rPr>
              <a:t>Launched June 2025 and running through February 2027</a:t>
            </a:r>
            <a:endParaRPr lang="en-US" sz="1600"/>
          </a:p>
        </p:txBody>
      </p:sp>
      <p:sp>
        <p:nvSpPr>
          <p:cNvPr id="5" name="Slide Number Placeholder 4">
            <a:extLst>
              <a:ext uri="{FF2B5EF4-FFF2-40B4-BE49-F238E27FC236}">
                <a16:creationId xmlns:a16="http://schemas.microsoft.com/office/drawing/2014/main" id="{07C41936-E98C-BD72-E083-16D3D06AA6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B01F8-A471-7749-A699-D586D5D4723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59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56CE-0269-E364-AFF6-20BB6FD4877D}"/>
              </a:ext>
            </a:extLst>
          </p:cNvPr>
          <p:cNvSpPr>
            <a:spLocks noGrp="1"/>
          </p:cNvSpPr>
          <p:nvPr>
            <p:ph type="title"/>
          </p:nvPr>
        </p:nvSpPr>
        <p:spPr/>
        <p:txBody>
          <a:bodyPr>
            <a:normAutofit/>
          </a:bodyPr>
          <a:lstStyle/>
          <a:p>
            <a:r>
              <a:rPr lang="en-US" sz="7200"/>
              <a:t>“Break Through” Campaign</a:t>
            </a:r>
          </a:p>
        </p:txBody>
      </p:sp>
      <p:sp>
        <p:nvSpPr>
          <p:cNvPr id="3" name="Text Placeholder 2">
            <a:extLst>
              <a:ext uri="{FF2B5EF4-FFF2-40B4-BE49-F238E27FC236}">
                <a16:creationId xmlns:a16="http://schemas.microsoft.com/office/drawing/2014/main" id="{981AE327-DC7F-DF46-2E53-0CD38689B1FF}"/>
              </a:ext>
            </a:extLst>
          </p:cNvPr>
          <p:cNvSpPr>
            <a:spLocks noGrp="1"/>
          </p:cNvSpPr>
          <p:nvPr>
            <p:ph type="body" idx="1"/>
          </p:nvPr>
        </p:nvSpPr>
        <p:spPr/>
        <p:txBody>
          <a:bodyPr/>
          <a:lstStyle/>
          <a:p>
            <a:r>
              <a:rPr lang="en-US"/>
              <a:t>(Summary of the six pillar/ad “click through” landing pages here: </a:t>
            </a:r>
            <a:r>
              <a:rPr lang="en-US">
                <a:hlinkClick r:id="rId3"/>
              </a:rPr>
              <a:t>https://www.aau.edu/americas-leading-research-universities-break-through</a:t>
            </a:r>
            <a:r>
              <a:rPr lang="en-US"/>
              <a:t> )</a:t>
            </a:r>
          </a:p>
        </p:txBody>
      </p:sp>
      <p:pic>
        <p:nvPicPr>
          <p:cNvPr id="5" name="Google Shape;1226;p95">
            <a:extLst>
              <a:ext uri="{FF2B5EF4-FFF2-40B4-BE49-F238E27FC236}">
                <a16:creationId xmlns:a16="http://schemas.microsoft.com/office/drawing/2014/main" id="{F0DBA5BA-8487-5759-CFF8-3AAC4BD3CB4F}"/>
              </a:ext>
            </a:extLst>
          </p:cNvPr>
          <p:cNvPicPr preferRelativeResize="0"/>
          <p:nvPr/>
        </p:nvPicPr>
        <p:blipFill rotWithShape="1">
          <a:blip r:embed="rId4">
            <a:alphaModFix/>
          </a:blip>
          <a:srcRect/>
          <a:stretch/>
        </p:blipFill>
        <p:spPr>
          <a:xfrm>
            <a:off x="2361398" y="867236"/>
            <a:ext cx="7530164" cy="1984248"/>
          </a:xfrm>
          <a:prstGeom prst="rect">
            <a:avLst/>
          </a:prstGeom>
          <a:noFill/>
          <a:ln>
            <a:noFill/>
          </a:ln>
        </p:spPr>
      </p:pic>
      <p:sp>
        <p:nvSpPr>
          <p:cNvPr id="6" name="Slide Number Placeholder 5">
            <a:extLst>
              <a:ext uri="{FF2B5EF4-FFF2-40B4-BE49-F238E27FC236}">
                <a16:creationId xmlns:a16="http://schemas.microsoft.com/office/drawing/2014/main" id="{0D89264C-9126-8137-D941-C7D9B8A73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B01F8-A471-7749-A699-D586D5D4723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19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B7B93-8225-1189-9246-D8294060B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C7E76-970C-CA45-200E-097B5618D03A}"/>
              </a:ext>
            </a:extLst>
          </p:cNvPr>
          <p:cNvSpPr>
            <a:spLocks noGrp="1"/>
          </p:cNvSpPr>
          <p:nvPr>
            <p:ph type="ctrTitle"/>
          </p:nvPr>
        </p:nvSpPr>
        <p:spPr>
          <a:xfrm>
            <a:off x="374998" y="2143272"/>
            <a:ext cx="9954335" cy="3207662"/>
          </a:xfrm>
        </p:spPr>
        <p:txBody>
          <a:bodyPr/>
          <a:lstStyle/>
          <a:p>
            <a:r>
              <a:rPr lang="en-US" sz="5400" b="1"/>
              <a:t>“Keep America Winning”: </a:t>
            </a:r>
            <a:r>
              <a:rPr lang="en-US" sz="4000" b="1"/>
              <a:t>Protecting Funding for Critical University Research</a:t>
            </a:r>
            <a:br>
              <a:rPr lang="en-US" sz="4000" b="1"/>
            </a:br>
            <a:br>
              <a:rPr lang="en-US" sz="4000" b="1"/>
            </a:br>
            <a:r>
              <a:rPr lang="en-US" sz="3200" b="1"/>
              <a:t>Targeted grassroots campaign to get constituents to tell their reps in Congress about their support for federal research</a:t>
            </a:r>
            <a:br>
              <a:rPr lang="en-US" sz="5400"/>
            </a:br>
            <a:endParaRPr lang="en-US" sz="5400"/>
          </a:p>
        </p:txBody>
      </p:sp>
      <p:sp>
        <p:nvSpPr>
          <p:cNvPr id="4" name="Text Placeholder 3">
            <a:extLst>
              <a:ext uri="{FF2B5EF4-FFF2-40B4-BE49-F238E27FC236}">
                <a16:creationId xmlns:a16="http://schemas.microsoft.com/office/drawing/2014/main" id="{EC4E12F1-3405-FD54-472E-BB585D3A7A90}"/>
              </a:ext>
            </a:extLst>
          </p:cNvPr>
          <p:cNvSpPr>
            <a:spLocks noGrp="1"/>
          </p:cNvSpPr>
          <p:nvPr>
            <p:ph type="body" sz="quarter" idx="12"/>
          </p:nvPr>
        </p:nvSpPr>
        <p:spPr/>
        <p:txBody>
          <a:bodyPr/>
          <a:lstStyle/>
          <a:p>
            <a:r>
              <a:rPr lang="en-US"/>
              <a:t>Research for a stronger America (501c4)</a:t>
            </a:r>
          </a:p>
        </p:txBody>
      </p:sp>
      <p:sp>
        <p:nvSpPr>
          <p:cNvPr id="5" name="TextBox 4">
            <a:extLst>
              <a:ext uri="{FF2B5EF4-FFF2-40B4-BE49-F238E27FC236}">
                <a16:creationId xmlns:a16="http://schemas.microsoft.com/office/drawing/2014/main" id="{622FF327-C34C-90BB-16C9-C21708DB2DFB}"/>
              </a:ext>
            </a:extLst>
          </p:cNvPr>
          <p:cNvSpPr txBox="1"/>
          <p:nvPr/>
        </p:nvSpPr>
        <p:spPr>
          <a:xfrm>
            <a:off x="374998" y="6103035"/>
            <a:ext cx="10794999" cy="523220"/>
          </a:xfrm>
          <a:prstGeom prst="rect">
            <a:avLst/>
          </a:prstGeom>
          <a:noFill/>
        </p:spPr>
        <p:txBody>
          <a:bodyPr wrap="square">
            <a:spAutoFit/>
          </a:bodyPr>
          <a:lstStyle/>
          <a:p>
            <a:r>
              <a:rPr lang="en-US" sz="2800" b="1">
                <a:solidFill>
                  <a:srgbClr val="002060"/>
                </a:solidFill>
                <a:hlinkClick r:id="rId3">
                  <a:extLst>
                    <a:ext uri="{A12FA001-AC4F-418D-AE19-62706E023703}">
                      <ahyp:hlinkClr xmlns:ahyp="http://schemas.microsoft.com/office/drawing/2018/hyperlinkcolor" val="tx"/>
                    </a:ext>
                  </a:extLst>
                </a:hlinkClick>
              </a:rPr>
              <a:t>Research for a Stronger America | ResearchFor.us</a:t>
            </a:r>
            <a:endParaRPr lang="en-US" sz="2800" b="1">
              <a:solidFill>
                <a:srgbClr val="002060"/>
              </a:solidFill>
            </a:endParaRPr>
          </a:p>
        </p:txBody>
      </p:sp>
    </p:spTree>
    <p:extLst>
      <p:ext uri="{BB962C8B-B14F-4D97-AF65-F5344CB8AC3E}">
        <p14:creationId xmlns:p14="http://schemas.microsoft.com/office/powerpoint/2010/main" val="400516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702DD5-8B6D-D2DE-A11F-EED5B0230C89}"/>
              </a:ext>
            </a:extLst>
          </p:cNvPr>
          <p:cNvSpPr>
            <a:spLocks noGrp="1"/>
          </p:cNvSpPr>
          <p:nvPr>
            <p:ph type="title"/>
          </p:nvPr>
        </p:nvSpPr>
        <p:spPr/>
        <p:txBody>
          <a:bodyPr/>
          <a:lstStyle/>
          <a:p>
            <a:r>
              <a:rPr lang="en-US"/>
              <a:t>Questions</a:t>
            </a:r>
          </a:p>
        </p:txBody>
      </p:sp>
      <p:sp>
        <p:nvSpPr>
          <p:cNvPr id="7" name="Text Placeholder 6">
            <a:extLst>
              <a:ext uri="{FF2B5EF4-FFF2-40B4-BE49-F238E27FC236}">
                <a16:creationId xmlns:a16="http://schemas.microsoft.com/office/drawing/2014/main" id="{E0708DC7-63D2-7BCD-2DA2-D716A1072085}"/>
              </a:ext>
            </a:extLst>
          </p:cNvPr>
          <p:cNvSpPr>
            <a:spLocks noGrp="1"/>
          </p:cNvSpPr>
          <p:nvPr>
            <p:ph type="body" idx="1"/>
          </p:nvPr>
        </p:nvSpPr>
        <p:spPr/>
        <p:txBody>
          <a:bodyPr/>
          <a:lstStyle/>
          <a:p>
            <a:r>
              <a:rPr lang="en-US" dirty="0"/>
              <a:t>Emily.miller@aau.edu </a:t>
            </a:r>
          </a:p>
          <a:p>
            <a:r>
              <a:rPr lang="en-US"/>
              <a:t>Graham.Andrews@aau.edu</a:t>
            </a:r>
          </a:p>
        </p:txBody>
      </p:sp>
      <p:sp>
        <p:nvSpPr>
          <p:cNvPr id="5" name="Footer Placeholder 4">
            <a:extLst>
              <a:ext uri="{FF2B5EF4-FFF2-40B4-BE49-F238E27FC236}">
                <a16:creationId xmlns:a16="http://schemas.microsoft.com/office/drawing/2014/main" id="{73BDE8F9-6D40-AABE-6926-573967FCE903}"/>
              </a:ext>
            </a:extLst>
          </p:cNvPr>
          <p:cNvSpPr>
            <a:spLocks noGrp="1"/>
          </p:cNvSpPr>
          <p:nvPr>
            <p:ph type="ftr" sz="quarter" idx="11"/>
          </p:nvPr>
        </p:nvSpPr>
        <p:spPr/>
        <p:txBody>
          <a:bodyPr/>
          <a:lstStyle/>
          <a:p>
            <a:r>
              <a:rPr lang="en-US"/>
              <a:t> 1200 New York Ave, NW, Washington, DC, 20005, Suite 500 ● 202.408.7500 ● www.aau.edu ● @AAUniversities  </a:t>
            </a:r>
          </a:p>
        </p:txBody>
      </p:sp>
    </p:spTree>
    <p:extLst>
      <p:ext uri="{BB962C8B-B14F-4D97-AF65-F5344CB8AC3E}">
        <p14:creationId xmlns:p14="http://schemas.microsoft.com/office/powerpoint/2010/main" val="337427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495C4-4FBB-5BA6-1CF5-A734E4989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B947E-40F3-556A-01A8-8DB5DBC2FFAE}"/>
              </a:ext>
            </a:extLst>
          </p:cNvPr>
          <p:cNvSpPr>
            <a:spLocks noGrp="1"/>
          </p:cNvSpPr>
          <p:nvPr>
            <p:ph type="title"/>
          </p:nvPr>
        </p:nvSpPr>
        <p:spPr>
          <a:xfrm>
            <a:off x="264520" y="594359"/>
            <a:ext cx="3459949" cy="2286000"/>
          </a:xfrm>
        </p:spPr>
        <p:txBody>
          <a:bodyPr>
            <a:normAutofit/>
          </a:bodyPr>
          <a:lstStyle/>
          <a:p>
            <a:r>
              <a:rPr lang="en-US" sz="5400"/>
              <a:t>AAU By The Numbers</a:t>
            </a:r>
          </a:p>
        </p:txBody>
      </p:sp>
      <p:sp>
        <p:nvSpPr>
          <p:cNvPr id="3" name="Content Placeholder 2">
            <a:extLst>
              <a:ext uri="{FF2B5EF4-FFF2-40B4-BE49-F238E27FC236}">
                <a16:creationId xmlns:a16="http://schemas.microsoft.com/office/drawing/2014/main" id="{9116B814-2A77-57D9-1293-EA0274B9F0E3}"/>
              </a:ext>
            </a:extLst>
          </p:cNvPr>
          <p:cNvSpPr>
            <a:spLocks noGrp="1"/>
          </p:cNvSpPr>
          <p:nvPr>
            <p:ph idx="1"/>
          </p:nvPr>
        </p:nvSpPr>
        <p:spPr/>
        <p:txBody>
          <a:bodyPr>
            <a:normAutofit/>
          </a:bodyPr>
          <a:lstStyle/>
          <a:p>
            <a:pPr marL="14288" indent="0">
              <a:buNone/>
            </a:pPr>
            <a:endParaRPr lang="en-US" sz="2800">
              <a:latin typeface="Helvetica Neue" panose="02000503000000020004" pitchFamily="2" charset="0"/>
              <a:ea typeface="Helvetica Neue" panose="02000503000000020004" pitchFamily="2" charset="0"/>
              <a:cs typeface="Helvetica Neue" panose="02000503000000020004" pitchFamily="2" charset="0"/>
            </a:endParaRPr>
          </a:p>
          <a:p>
            <a:pPr marL="179388" indent="-120650"/>
            <a:endParaRPr lang="en-US"/>
          </a:p>
        </p:txBody>
      </p:sp>
      <p:sp>
        <p:nvSpPr>
          <p:cNvPr id="4" name="Text Placeholder 3">
            <a:extLst>
              <a:ext uri="{FF2B5EF4-FFF2-40B4-BE49-F238E27FC236}">
                <a16:creationId xmlns:a16="http://schemas.microsoft.com/office/drawing/2014/main" id="{3BB5C535-C5C5-9CF6-DD84-D3EA4CAB8DD0}"/>
              </a:ext>
            </a:extLst>
          </p:cNvPr>
          <p:cNvSpPr>
            <a:spLocks noGrp="1"/>
          </p:cNvSpPr>
          <p:nvPr>
            <p:ph type="body" sz="half" idx="2"/>
          </p:nvPr>
        </p:nvSpPr>
        <p:spPr>
          <a:xfrm>
            <a:off x="297078" y="3485905"/>
            <a:ext cx="3466871" cy="3006724"/>
          </a:xfrm>
        </p:spPr>
        <p:txBody>
          <a:bodyPr>
            <a:normAutofit/>
          </a:bodyPr>
          <a:lstStyle/>
          <a:p>
            <a:r>
              <a:rPr lang="en-US" sz="2800"/>
              <a:t>Leveraging stats to reinforce messaging priorities</a:t>
            </a:r>
          </a:p>
          <a:p>
            <a:endParaRPr lang="en-US" sz="2400"/>
          </a:p>
          <a:p>
            <a:r>
              <a:rPr lang="en-US" sz="1800"/>
              <a:t>Newsletter: </a:t>
            </a:r>
            <a:r>
              <a:rPr lang="en-US" sz="1800">
                <a:hlinkClick r:id="rId3"/>
              </a:rPr>
              <a:t>Data Show Outsized Economic Impact and Value of America’s Leading Research Universities</a:t>
            </a:r>
            <a:endParaRPr lang="en-US" sz="1800"/>
          </a:p>
        </p:txBody>
      </p:sp>
      <p:sp>
        <p:nvSpPr>
          <p:cNvPr id="7" name="TextBox 6">
            <a:extLst>
              <a:ext uri="{FF2B5EF4-FFF2-40B4-BE49-F238E27FC236}">
                <a16:creationId xmlns:a16="http://schemas.microsoft.com/office/drawing/2014/main" id="{13A48791-2F86-F3D7-3B3B-408F093B1566}"/>
              </a:ext>
            </a:extLst>
          </p:cNvPr>
          <p:cNvSpPr txBox="1"/>
          <p:nvPr/>
        </p:nvSpPr>
        <p:spPr>
          <a:xfrm>
            <a:off x="4135620" y="6233773"/>
            <a:ext cx="7930484" cy="461665"/>
          </a:xfrm>
          <a:prstGeom prst="rect">
            <a:avLst/>
          </a:prstGeom>
          <a:noFill/>
        </p:spPr>
        <p:txBody>
          <a:bodyPr wrap="square">
            <a:spAutoFit/>
          </a:bodyPr>
          <a:lstStyle/>
          <a:p>
            <a:r>
              <a:rPr lang="en-US" sz="2400">
                <a:hlinkClick r:id="rId4"/>
              </a:rPr>
              <a:t>By the Numbers | Association of American Universities (AAU)</a:t>
            </a:r>
            <a:endParaRPr lang="en-US" sz="2400"/>
          </a:p>
        </p:txBody>
      </p:sp>
      <p:pic>
        <p:nvPicPr>
          <p:cNvPr id="11" name="Picture 10" descr="The image shows a certificate or document with the number 4,963, indicating the number of patents filed in the year 2024.&#10;&#10;AI-generated content may be incorrect.">
            <a:extLst>
              <a:ext uri="{FF2B5EF4-FFF2-40B4-BE49-F238E27FC236}">
                <a16:creationId xmlns:a16="http://schemas.microsoft.com/office/drawing/2014/main" id="{DAD24450-9624-3A90-A52A-D5C76AB02C6F}"/>
              </a:ext>
            </a:extLst>
          </p:cNvPr>
          <p:cNvPicPr>
            <a:picLocks noChangeAspect="1"/>
          </p:cNvPicPr>
          <p:nvPr/>
        </p:nvPicPr>
        <p:blipFill>
          <a:blip r:embed="rId5"/>
          <a:stretch>
            <a:fillRect/>
          </a:stretch>
        </p:blipFill>
        <p:spPr>
          <a:xfrm>
            <a:off x="4425369" y="2417452"/>
            <a:ext cx="1591289" cy="1591289"/>
          </a:xfrm>
          <a:prstGeom prst="rect">
            <a:avLst/>
          </a:prstGeom>
        </p:spPr>
      </p:pic>
      <p:pic>
        <p:nvPicPr>
          <p:cNvPr id="13" name="Picture 12" descr="The image shows a leaf with a dollar sign and the number 4,516, indicating the total number of operational startups as of the year 2024.&#10;&#10;AI-generated content may be incorrect.">
            <a:extLst>
              <a:ext uri="{FF2B5EF4-FFF2-40B4-BE49-F238E27FC236}">
                <a16:creationId xmlns:a16="http://schemas.microsoft.com/office/drawing/2014/main" id="{23D6F9F1-AEE4-A128-685A-92A4A6A642EE}"/>
              </a:ext>
            </a:extLst>
          </p:cNvPr>
          <p:cNvPicPr>
            <a:picLocks noChangeAspect="1"/>
          </p:cNvPicPr>
          <p:nvPr/>
        </p:nvPicPr>
        <p:blipFill>
          <a:blip r:embed="rId6"/>
          <a:stretch>
            <a:fillRect/>
          </a:stretch>
        </p:blipFill>
        <p:spPr>
          <a:xfrm>
            <a:off x="4425369" y="315517"/>
            <a:ext cx="1591290" cy="1591290"/>
          </a:xfrm>
          <a:prstGeom prst="rect">
            <a:avLst/>
          </a:prstGeom>
        </p:spPr>
      </p:pic>
      <p:pic>
        <p:nvPicPr>
          <p:cNvPr id="15" name="Picture 14" descr="4,630 Technology License Agreements in 2024.&#10;&#10;AI-generated content may be incorrect.">
            <a:extLst>
              <a:ext uri="{FF2B5EF4-FFF2-40B4-BE49-F238E27FC236}">
                <a16:creationId xmlns:a16="http://schemas.microsoft.com/office/drawing/2014/main" id="{87CE3D89-858A-1B62-AEAC-53A31FC4B361}"/>
              </a:ext>
            </a:extLst>
          </p:cNvPr>
          <p:cNvPicPr>
            <a:picLocks noChangeAspect="1"/>
          </p:cNvPicPr>
          <p:nvPr/>
        </p:nvPicPr>
        <p:blipFill>
          <a:blip r:embed="rId7"/>
          <a:stretch>
            <a:fillRect/>
          </a:stretch>
        </p:blipFill>
        <p:spPr>
          <a:xfrm>
            <a:off x="4425372" y="4398033"/>
            <a:ext cx="1591287" cy="1591287"/>
          </a:xfrm>
          <a:prstGeom prst="rect">
            <a:avLst/>
          </a:prstGeom>
        </p:spPr>
      </p:pic>
      <p:pic>
        <p:nvPicPr>
          <p:cNvPr id="21" name="Picture 20" descr="The image shows a bar chart comparing the 3-year default rates for student debt in 2018, with for-profit institutions at 9.2%, universities at 5.4%, and non-profit universities at 2.4%.&#10;&#10;AI-generated content may be incorrect.">
            <a:extLst>
              <a:ext uri="{FF2B5EF4-FFF2-40B4-BE49-F238E27FC236}">
                <a16:creationId xmlns:a16="http://schemas.microsoft.com/office/drawing/2014/main" id="{5A2ECF14-7CF2-85F8-D058-82341DBC2BDD}"/>
              </a:ext>
            </a:extLst>
          </p:cNvPr>
          <p:cNvPicPr>
            <a:picLocks noChangeAspect="1"/>
          </p:cNvPicPr>
          <p:nvPr/>
        </p:nvPicPr>
        <p:blipFill>
          <a:blip r:embed="rId8"/>
          <a:stretch>
            <a:fillRect/>
          </a:stretch>
        </p:blipFill>
        <p:spPr>
          <a:xfrm>
            <a:off x="6925797" y="2273967"/>
            <a:ext cx="4561488" cy="1878260"/>
          </a:xfrm>
          <a:prstGeom prst="rect">
            <a:avLst/>
          </a:prstGeom>
        </p:spPr>
      </p:pic>
      <p:pic>
        <p:nvPicPr>
          <p:cNvPr id="25" name="Picture 24" descr="The image depicts a NOBEL PRIZE award, with a percentage display showing that researchers from AAU universities account for 39% of Nobel laureates in various scientific fields.&#10;&#10;AI-generated content may be incorrect.">
            <a:extLst>
              <a:ext uri="{FF2B5EF4-FFF2-40B4-BE49-F238E27FC236}">
                <a16:creationId xmlns:a16="http://schemas.microsoft.com/office/drawing/2014/main" id="{F1DD70D0-A5AB-03FE-D659-78B08EF3C4CF}"/>
              </a:ext>
            </a:extLst>
          </p:cNvPr>
          <p:cNvPicPr>
            <a:picLocks noChangeAspect="1"/>
          </p:cNvPicPr>
          <p:nvPr/>
        </p:nvPicPr>
        <p:blipFill>
          <a:blip r:embed="rId9"/>
          <a:stretch>
            <a:fillRect/>
          </a:stretch>
        </p:blipFill>
        <p:spPr>
          <a:xfrm>
            <a:off x="10343384" y="177778"/>
            <a:ext cx="1457676" cy="1886403"/>
          </a:xfrm>
          <a:prstGeom prst="rect">
            <a:avLst/>
          </a:prstGeom>
        </p:spPr>
      </p:pic>
      <p:pic>
        <p:nvPicPr>
          <p:cNvPr id="27" name="Picture 26" descr="60% of all American Academy of Arts and Sciences Fellows are affiliated with AAU universities.&#10;&#10;AI-generated content may be incorrect.">
            <a:extLst>
              <a:ext uri="{FF2B5EF4-FFF2-40B4-BE49-F238E27FC236}">
                <a16:creationId xmlns:a16="http://schemas.microsoft.com/office/drawing/2014/main" id="{3D6B0290-E834-097E-8D35-9E279CE008AD}"/>
              </a:ext>
            </a:extLst>
          </p:cNvPr>
          <p:cNvPicPr>
            <a:picLocks noChangeAspect="1"/>
          </p:cNvPicPr>
          <p:nvPr/>
        </p:nvPicPr>
        <p:blipFill>
          <a:blip r:embed="rId10"/>
          <a:stretch>
            <a:fillRect/>
          </a:stretch>
        </p:blipFill>
        <p:spPr>
          <a:xfrm>
            <a:off x="8327596" y="189605"/>
            <a:ext cx="1714947" cy="2219343"/>
          </a:xfrm>
          <a:prstGeom prst="rect">
            <a:avLst/>
          </a:prstGeom>
        </p:spPr>
      </p:pic>
      <p:pic>
        <p:nvPicPr>
          <p:cNvPr id="29" name="Picture 28" descr="Academic Analytics.&#10;&#10;AI-generated content may be incorrect.">
            <a:extLst>
              <a:ext uri="{FF2B5EF4-FFF2-40B4-BE49-F238E27FC236}">
                <a16:creationId xmlns:a16="http://schemas.microsoft.com/office/drawing/2014/main" id="{00C63777-8B2F-245C-0499-97FEB16A6A7B}"/>
              </a:ext>
            </a:extLst>
          </p:cNvPr>
          <p:cNvPicPr>
            <a:picLocks noChangeAspect="1"/>
          </p:cNvPicPr>
          <p:nvPr/>
        </p:nvPicPr>
        <p:blipFill>
          <a:blip r:embed="rId11"/>
          <a:stretch>
            <a:fillRect/>
          </a:stretch>
        </p:blipFill>
        <p:spPr>
          <a:xfrm>
            <a:off x="6439353" y="344514"/>
            <a:ext cx="1713499" cy="1468714"/>
          </a:xfrm>
          <a:prstGeom prst="rect">
            <a:avLst/>
          </a:prstGeom>
        </p:spPr>
      </p:pic>
      <p:pic>
        <p:nvPicPr>
          <p:cNvPr id="31" name="Picture 30" descr="The image depicts a stylized figure in a red circle with the number 13,498, symbolizing the total nursing degrees awarded in the year 2024.&#10;&#10;AI-generated content may be incorrect.">
            <a:extLst>
              <a:ext uri="{FF2B5EF4-FFF2-40B4-BE49-F238E27FC236}">
                <a16:creationId xmlns:a16="http://schemas.microsoft.com/office/drawing/2014/main" id="{E855174C-4119-4F65-6675-E6A55C1E48A5}"/>
              </a:ext>
            </a:extLst>
          </p:cNvPr>
          <p:cNvPicPr>
            <a:picLocks noChangeAspect="1"/>
          </p:cNvPicPr>
          <p:nvPr/>
        </p:nvPicPr>
        <p:blipFill>
          <a:blip r:embed="rId12"/>
          <a:stretch>
            <a:fillRect/>
          </a:stretch>
        </p:blipFill>
        <p:spPr>
          <a:xfrm>
            <a:off x="10275904" y="4241933"/>
            <a:ext cx="1592635" cy="1686318"/>
          </a:xfrm>
          <a:prstGeom prst="rect">
            <a:avLst/>
          </a:prstGeom>
        </p:spPr>
      </p:pic>
      <p:pic>
        <p:nvPicPr>
          <p:cNvPr id="33" name="Picture 32" descr="34,666&#10;&#10;AI-generated content may be incorrect.">
            <a:extLst>
              <a:ext uri="{FF2B5EF4-FFF2-40B4-BE49-F238E27FC236}">
                <a16:creationId xmlns:a16="http://schemas.microsoft.com/office/drawing/2014/main" id="{D78836B9-099A-8809-D953-BD78ED195229}"/>
              </a:ext>
            </a:extLst>
          </p:cNvPr>
          <p:cNvPicPr>
            <a:picLocks noChangeAspect="1"/>
          </p:cNvPicPr>
          <p:nvPr/>
        </p:nvPicPr>
        <p:blipFill>
          <a:blip r:embed="rId13"/>
          <a:stretch>
            <a:fillRect/>
          </a:stretch>
        </p:blipFill>
        <p:spPr>
          <a:xfrm>
            <a:off x="8388753" y="4335617"/>
            <a:ext cx="1592634" cy="1592634"/>
          </a:xfrm>
          <a:prstGeom prst="rect">
            <a:avLst/>
          </a:prstGeom>
        </p:spPr>
      </p:pic>
      <p:pic>
        <p:nvPicPr>
          <p:cNvPr id="35" name="Picture 34" descr="Education Degrees and Certificates in 2024.&#10;&#10;AI-generated content may be incorrect.">
            <a:extLst>
              <a:ext uri="{FF2B5EF4-FFF2-40B4-BE49-F238E27FC236}">
                <a16:creationId xmlns:a16="http://schemas.microsoft.com/office/drawing/2014/main" id="{891FBE1D-FFE4-58D9-DC9B-569A2DED800A}"/>
              </a:ext>
            </a:extLst>
          </p:cNvPr>
          <p:cNvPicPr>
            <a:picLocks noChangeAspect="1"/>
          </p:cNvPicPr>
          <p:nvPr/>
        </p:nvPicPr>
        <p:blipFill>
          <a:blip r:embed="rId14"/>
          <a:stretch>
            <a:fillRect/>
          </a:stretch>
        </p:blipFill>
        <p:spPr>
          <a:xfrm>
            <a:off x="6501601" y="4335616"/>
            <a:ext cx="1592635" cy="1592635"/>
          </a:xfrm>
          <a:prstGeom prst="rect">
            <a:avLst/>
          </a:prstGeom>
        </p:spPr>
      </p:pic>
    </p:spTree>
    <p:extLst>
      <p:ext uri="{BB962C8B-B14F-4D97-AF65-F5344CB8AC3E}">
        <p14:creationId xmlns:p14="http://schemas.microsoft.com/office/powerpoint/2010/main" val="390874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6EA1-8150-4A1C-5C09-C3A442349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5177A-31AB-5660-E40C-0CBCE4DC6C5F}"/>
              </a:ext>
            </a:extLst>
          </p:cNvPr>
          <p:cNvSpPr txBox="1">
            <a:spLocks noGrp="1"/>
          </p:cNvSpPr>
          <p:nvPr>
            <p:ph type="title"/>
          </p:nvPr>
        </p:nvSpPr>
        <p:spPr>
          <a:xfrm>
            <a:off x="870878" y="406130"/>
            <a:ext cx="10042254" cy="1325559"/>
          </a:xfrm>
        </p:spPr>
        <p:txBody>
          <a:bodyPr>
            <a:normAutofit/>
          </a:bodyPr>
          <a:lstStyle/>
          <a:p>
            <a:pPr algn="ctr"/>
            <a:r>
              <a:rPr lang="en-US" sz="4200">
                <a:solidFill>
                  <a:srgbClr val="0070C0"/>
                </a:solidFill>
                <a:latin typeface="Helvetica Neue"/>
                <a:ea typeface="Calibri"/>
                <a:cs typeface="Helvetica"/>
              </a:rPr>
              <a:t>Fall 2026 Enrollment</a:t>
            </a:r>
            <a:endParaRPr lang="en-US">
              <a:latin typeface="Helvetica Neue"/>
            </a:endParaRPr>
          </a:p>
        </p:txBody>
      </p:sp>
      <p:sp>
        <p:nvSpPr>
          <p:cNvPr id="3" name="Content Placeholder 2">
            <a:extLst>
              <a:ext uri="{FF2B5EF4-FFF2-40B4-BE49-F238E27FC236}">
                <a16:creationId xmlns:a16="http://schemas.microsoft.com/office/drawing/2014/main" id="{867D7889-D117-AC94-7703-33AA5D5C35B1}"/>
              </a:ext>
            </a:extLst>
          </p:cNvPr>
          <p:cNvSpPr txBox="1">
            <a:spLocks noGrp="1"/>
          </p:cNvSpPr>
          <p:nvPr>
            <p:ph idx="1"/>
          </p:nvPr>
        </p:nvSpPr>
        <p:spPr>
          <a:xfrm>
            <a:off x="722243" y="1831459"/>
            <a:ext cx="10893254" cy="4518042"/>
          </a:xfrm>
        </p:spPr>
        <p:txBody>
          <a:bodyPr>
            <a:normAutofit/>
          </a:bodyPr>
          <a:lstStyle/>
          <a:p>
            <a:r>
              <a:rPr lang="en-US" sz="2800">
                <a:solidFill>
                  <a:srgbClr val="006FC0"/>
                </a:solidFill>
              </a:rPr>
              <a:t>• </a:t>
            </a:r>
            <a:r>
              <a:rPr lang="en-US" sz="2800" b="1">
                <a:solidFill>
                  <a:srgbClr val="000000"/>
                </a:solidFill>
              </a:rPr>
              <a:t>Significant Interest: </a:t>
            </a:r>
            <a:r>
              <a:rPr lang="en-US" sz="2800">
                <a:solidFill>
                  <a:srgbClr val="000000"/>
                </a:solidFill>
              </a:rPr>
              <a:t>Understanding impacts of recent policy changes</a:t>
            </a:r>
          </a:p>
          <a:p>
            <a:pPr lvl="1"/>
            <a:r>
              <a:rPr lang="en-US" sz="2400">
                <a:solidFill>
                  <a:schemeClr val="tx1"/>
                </a:solidFill>
              </a:rPr>
              <a:t>Graduate Education</a:t>
            </a:r>
          </a:p>
          <a:p>
            <a:pPr lvl="1"/>
            <a:r>
              <a:rPr lang="en-US" sz="2400">
                <a:solidFill>
                  <a:schemeClr val="tx1"/>
                </a:solidFill>
              </a:rPr>
              <a:t>International Students</a:t>
            </a:r>
          </a:p>
          <a:p>
            <a:r>
              <a:rPr lang="en-US" sz="2800">
                <a:solidFill>
                  <a:srgbClr val="006FC0"/>
                </a:solidFill>
              </a:rPr>
              <a:t>• </a:t>
            </a:r>
            <a:r>
              <a:rPr lang="en-US" sz="2800" b="1">
                <a:solidFill>
                  <a:srgbClr val="000000"/>
                </a:solidFill>
              </a:rPr>
              <a:t>December 2025 Data Request</a:t>
            </a:r>
            <a:r>
              <a:rPr lang="en-US" sz="2800" b="1"/>
              <a:t>: </a:t>
            </a:r>
            <a:r>
              <a:rPr lang="en-US" sz="2800">
                <a:solidFill>
                  <a:schemeClr val="tx1"/>
                </a:solidFill>
              </a:rPr>
              <a:t> Early insight into reporting</a:t>
            </a:r>
          </a:p>
          <a:p>
            <a:pPr lvl="1"/>
            <a:r>
              <a:rPr lang="en-US" sz="2400">
                <a:solidFill>
                  <a:schemeClr val="tx1"/>
                </a:solidFill>
              </a:rPr>
              <a:t>Established definitions to minimize burden</a:t>
            </a:r>
            <a:endParaRPr lang="en-US" sz="2800">
              <a:solidFill>
                <a:schemeClr val="tx1"/>
              </a:solidFill>
            </a:endParaRPr>
          </a:p>
          <a:p>
            <a:r>
              <a:rPr lang="en-US" sz="2800">
                <a:solidFill>
                  <a:srgbClr val="006FC0"/>
                </a:solidFill>
              </a:rPr>
              <a:t>• </a:t>
            </a:r>
            <a:r>
              <a:rPr lang="en-US" sz="2800" b="1">
                <a:solidFill>
                  <a:srgbClr val="000000"/>
                </a:solidFill>
              </a:rPr>
              <a:t>Upcoming Request</a:t>
            </a:r>
            <a:endParaRPr lang="en-US" sz="2800">
              <a:solidFill>
                <a:schemeClr val="tx1"/>
              </a:solidFill>
            </a:endParaRPr>
          </a:p>
          <a:p>
            <a:pPr marL="384048" marR="0" lvl="1" indent="-182880" algn="l" defTabSz="914400" rtl="0" eaLnBrk="1" fontAlgn="auto" latinLnBrk="0" hangingPunct="1">
              <a:lnSpc>
                <a:spcPct val="90000"/>
              </a:lnSpc>
              <a:spcBef>
                <a:spcPts val="200"/>
              </a:spcBef>
              <a:spcAft>
                <a:spcPts val="400"/>
              </a:spcAft>
              <a:buClr>
                <a:srgbClr val="A3A9AC"/>
              </a:buClr>
              <a:buSzTx/>
              <a:buFont typeface="Calibri"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Graduate</a:t>
            </a:r>
            <a:r>
              <a:rPr lang="en-US" sz="2400">
                <a:solidFill>
                  <a:prstClr val="black"/>
                </a:solidFill>
                <a:latin typeface="Calibri" panose="020F0502020204030204"/>
              </a:rPr>
              <a:t> Education</a:t>
            </a:r>
          </a:p>
          <a:p>
            <a:pPr marL="384048" marR="0" lvl="1" indent="-182880" algn="l" defTabSz="914400" rtl="0" eaLnBrk="1" fontAlgn="auto" latinLnBrk="0" hangingPunct="1">
              <a:lnSpc>
                <a:spcPct val="90000"/>
              </a:lnSpc>
              <a:spcBef>
                <a:spcPts val="200"/>
              </a:spcBef>
              <a:spcAft>
                <a:spcPts val="400"/>
              </a:spcAft>
              <a:buClr>
                <a:srgbClr val="A3A9AC"/>
              </a:buClr>
              <a:buSzTx/>
              <a:buFont typeface="Calibri"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International Students</a:t>
            </a:r>
          </a:p>
        </p:txBody>
      </p:sp>
      <p:sp>
        <p:nvSpPr>
          <p:cNvPr id="5" name="Footer Placeholder 5">
            <a:extLst>
              <a:ext uri="{FF2B5EF4-FFF2-40B4-BE49-F238E27FC236}">
                <a16:creationId xmlns:a16="http://schemas.microsoft.com/office/drawing/2014/main" id="{B21CDECB-E1F1-91C7-56A2-D50D25FC6E0B}"/>
              </a:ext>
            </a:extLst>
          </p:cNvPr>
          <p:cNvSpPr txBox="1"/>
          <p:nvPr/>
        </p:nvSpPr>
        <p:spPr>
          <a:xfrm>
            <a:off x="21022" y="6449272"/>
            <a:ext cx="12191996"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50" b="0" i="0" u="none" strike="noStrike" kern="1200" cap="none" spc="0" baseline="0">
              <a:solidFill>
                <a:srgbClr val="A3A9AC"/>
              </a:solidFill>
              <a:uFillTx/>
              <a:latin typeface="Calibri Light"/>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50" b="0" i="0" u="none" strike="noStrike" kern="1200" cap="none" spc="0" baseline="0">
                <a:solidFill>
                  <a:srgbClr val="FFFFFF"/>
                </a:solidFill>
                <a:uFillTx/>
                <a:latin typeface="Helvetica Neue" pitchFamily="2"/>
                <a:ea typeface="Helvetica Neue" pitchFamily="2"/>
                <a:cs typeface="Helvetica Neue" pitchFamily="2"/>
              </a:rPr>
              <a:t>1200 New York Ave, NW, Washington, DC, 20005, Suite 500 ● 202.408.7500 ● www.aau.edu ● @AAUniversities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all" spc="0" baseline="0">
              <a:solidFill>
                <a:srgbClr val="FFFFFF"/>
              </a:solidFill>
              <a:uFillTx/>
              <a:latin typeface="Calibri"/>
            </a:endParaRPr>
          </a:p>
        </p:txBody>
      </p:sp>
    </p:spTree>
    <p:extLst>
      <p:ext uri="{BB962C8B-B14F-4D97-AF65-F5344CB8AC3E}">
        <p14:creationId xmlns:p14="http://schemas.microsoft.com/office/powerpoint/2010/main" val="7988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FFA8F-BA76-9636-3D41-44EDFB9FF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94D4D-BCDB-F67C-C905-86627BCC34DF}"/>
              </a:ext>
            </a:extLst>
          </p:cNvPr>
          <p:cNvSpPr txBox="1">
            <a:spLocks noGrp="1"/>
          </p:cNvSpPr>
          <p:nvPr>
            <p:ph type="title"/>
          </p:nvPr>
        </p:nvSpPr>
        <p:spPr>
          <a:xfrm>
            <a:off x="1021307" y="363924"/>
            <a:ext cx="10191426" cy="1325559"/>
          </a:xfrm>
        </p:spPr>
        <p:txBody>
          <a:bodyPr>
            <a:normAutofit/>
          </a:bodyPr>
          <a:lstStyle/>
          <a:p>
            <a:pPr lvl="0" algn="ctr"/>
            <a:r>
              <a:rPr lang="en-US">
                <a:solidFill>
                  <a:srgbClr val="0070C0"/>
                </a:solidFill>
                <a:latin typeface="Helvetica Neue" pitchFamily="2"/>
              </a:rPr>
              <a:t>2026 Advocacy Agenda</a:t>
            </a:r>
          </a:p>
        </p:txBody>
      </p:sp>
      <p:sp>
        <p:nvSpPr>
          <p:cNvPr id="5" name="Footer Placeholder 5">
            <a:extLst>
              <a:ext uri="{FF2B5EF4-FFF2-40B4-BE49-F238E27FC236}">
                <a16:creationId xmlns:a16="http://schemas.microsoft.com/office/drawing/2014/main" id="{B481D66B-F9D6-7C01-5B05-2A87F0878315}"/>
              </a:ext>
            </a:extLst>
          </p:cNvPr>
          <p:cNvSpPr txBox="1"/>
          <p:nvPr/>
        </p:nvSpPr>
        <p:spPr>
          <a:xfrm>
            <a:off x="21022" y="6449272"/>
            <a:ext cx="12191996"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50" b="0" i="0" u="none" strike="noStrike" kern="1200" cap="none" spc="0" baseline="0">
              <a:solidFill>
                <a:srgbClr val="A3A9AC"/>
              </a:solidFill>
              <a:uFillTx/>
              <a:latin typeface="Calibri Light"/>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50" b="0" i="0" u="none" strike="noStrike" kern="1200" cap="none" spc="0" baseline="0">
                <a:solidFill>
                  <a:srgbClr val="FFFFFF"/>
                </a:solidFill>
                <a:uFillTx/>
                <a:latin typeface="Helvetica Neue" pitchFamily="2"/>
                <a:ea typeface="Helvetica Neue" pitchFamily="2"/>
                <a:cs typeface="Helvetica Neue" pitchFamily="2"/>
              </a:rPr>
              <a:t>1200 New York Ave, NW, Washington, DC, 20005, Suite 500 ● 202.408.7500 ● www.aau.edu ● @AAUniversities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all" spc="0" baseline="0">
              <a:solidFill>
                <a:srgbClr val="FFFFFF"/>
              </a:solidFill>
              <a:uFillTx/>
              <a:latin typeface="Calibri"/>
            </a:endParaRPr>
          </a:p>
        </p:txBody>
      </p:sp>
      <p:sp>
        <p:nvSpPr>
          <p:cNvPr id="7" name="Content Placeholder 6">
            <a:extLst>
              <a:ext uri="{FF2B5EF4-FFF2-40B4-BE49-F238E27FC236}">
                <a16:creationId xmlns:a16="http://schemas.microsoft.com/office/drawing/2014/main" id="{B5CDC0A8-F0E1-1980-3755-D00538B4C5FF}"/>
              </a:ext>
            </a:extLst>
          </p:cNvPr>
          <p:cNvSpPr>
            <a:spLocks noGrp="1"/>
          </p:cNvSpPr>
          <p:nvPr>
            <p:ph sz="half" idx="1"/>
          </p:nvPr>
        </p:nvSpPr>
        <p:spPr>
          <a:xfrm>
            <a:off x="1097279" y="1845734"/>
            <a:ext cx="10041173" cy="4376162"/>
          </a:xfrm>
        </p:spPr>
        <p:txBody>
          <a:bodyPr>
            <a:normAutofit/>
          </a:bodyPr>
          <a:lstStyle/>
          <a:p>
            <a:r>
              <a:rPr lang="en-US" sz="2400">
                <a:solidFill>
                  <a:srgbClr val="006FC0"/>
                </a:solidFill>
                <a:latin typeface="Arial" panose="020B0604020202020204" pitchFamily="34" charset="0"/>
              </a:rPr>
              <a:t>• </a:t>
            </a:r>
            <a:r>
              <a:rPr lang="en-US" sz="2400" b="1">
                <a:solidFill>
                  <a:srgbClr val="000000"/>
                </a:solidFill>
                <a:latin typeface="Calibri" panose="020F0502020204030204" pitchFamily="34" charset="0"/>
              </a:rPr>
              <a:t>Research Funding </a:t>
            </a:r>
            <a:r>
              <a:rPr lang="en-US" sz="2400" b="1" i="0" u="none" strike="noStrike" baseline="0">
                <a:latin typeface="Calibri" panose="020F0502020204030204" pitchFamily="34" charset="0"/>
              </a:rPr>
              <a:t>: </a:t>
            </a:r>
            <a:r>
              <a:rPr lang="en-US" sz="2400" b="0" i="0" u="none" strike="noStrike" baseline="0">
                <a:latin typeface="Calibri" panose="020F0502020204030204" pitchFamily="34" charset="0"/>
              </a:rPr>
              <a:t>Sustained funding for federal research agencies (NIH, NSF, DOD, DOE, NASA, etc.)</a:t>
            </a:r>
          </a:p>
          <a:p>
            <a:pPr marR="0" algn="l"/>
            <a:r>
              <a:rPr lang="en-US" sz="2400" b="0" i="0" u="none" strike="noStrike" baseline="0">
                <a:solidFill>
                  <a:srgbClr val="006FC0"/>
                </a:solidFill>
                <a:latin typeface="Arial" panose="020B0604020202020204" pitchFamily="34" charset="0"/>
              </a:rPr>
              <a:t>• </a:t>
            </a:r>
            <a:r>
              <a:rPr lang="en-US" sz="2400" b="1" i="0" u="none" strike="noStrike" baseline="0">
                <a:solidFill>
                  <a:srgbClr val="000000"/>
                </a:solidFill>
                <a:latin typeface="Calibri" panose="020F0502020204030204" pitchFamily="34" charset="0"/>
              </a:rPr>
              <a:t>Research Policy: </a:t>
            </a:r>
            <a:r>
              <a:rPr lang="en-US" sz="2400" b="0" i="0" u="none" strike="noStrike" baseline="0">
                <a:solidFill>
                  <a:srgbClr val="000000"/>
                </a:solidFill>
                <a:latin typeface="Calibri" panose="020F0502020204030204" pitchFamily="34" charset="0"/>
              </a:rPr>
              <a:t>Support research policy priorities that strengthen U.S. research ecosystem, oppose policies that undermine it (research excellence, Bayh-Dole, research security, etc.)</a:t>
            </a:r>
          </a:p>
          <a:p>
            <a:pPr marR="0" algn="l"/>
            <a:r>
              <a:rPr lang="en-US" sz="2400" b="0" i="0" u="none" strike="noStrike" baseline="0">
                <a:solidFill>
                  <a:srgbClr val="006FC0"/>
                </a:solidFill>
                <a:latin typeface="Arial" panose="020B0604020202020204" pitchFamily="34" charset="0"/>
              </a:rPr>
              <a:t>• </a:t>
            </a:r>
            <a:r>
              <a:rPr lang="en-US" sz="2400" b="1" i="0" u="none" strike="noStrike" baseline="0">
                <a:solidFill>
                  <a:srgbClr val="000000"/>
                </a:solidFill>
                <a:latin typeface="Calibri" panose="020F0502020204030204" pitchFamily="34" charset="0"/>
              </a:rPr>
              <a:t>Workforce: </a:t>
            </a:r>
            <a:r>
              <a:rPr lang="en-US" sz="2400" b="0" i="0" u="none" strike="noStrike" baseline="0">
                <a:solidFill>
                  <a:srgbClr val="000000"/>
                </a:solidFill>
                <a:latin typeface="Calibri" panose="020F0502020204030204" pitchFamily="34" charset="0"/>
              </a:rPr>
              <a:t>Advance policies that promote stronger domestic and international talent recruitment and retention</a:t>
            </a:r>
          </a:p>
          <a:p>
            <a:pPr marR="0" algn="l"/>
            <a:r>
              <a:rPr lang="en-US" sz="2400" b="0" i="0" u="none" strike="noStrike" baseline="0">
                <a:solidFill>
                  <a:srgbClr val="006FC0"/>
                </a:solidFill>
                <a:latin typeface="Arial" panose="020B0604020202020204" pitchFamily="34" charset="0"/>
              </a:rPr>
              <a:t>• </a:t>
            </a:r>
            <a:r>
              <a:rPr lang="en-US" sz="2400" b="1" i="0" u="none" strike="noStrike" baseline="0">
                <a:solidFill>
                  <a:srgbClr val="000000"/>
                </a:solidFill>
                <a:latin typeface="Calibri" panose="020F0502020204030204" pitchFamily="34" charset="0"/>
              </a:rPr>
              <a:t>Higher Education: </a:t>
            </a:r>
            <a:r>
              <a:rPr lang="en-US" sz="2400" b="0" i="0" u="none" strike="noStrike" baseline="0">
                <a:solidFill>
                  <a:srgbClr val="000000"/>
                </a:solidFill>
                <a:latin typeface="Calibri" panose="020F0502020204030204" pitchFamily="34" charset="0"/>
              </a:rPr>
              <a:t>Illustrate the value of higher education and promote policies that further access, affordability, and accountability (graduate education and professional loans, Pell/financial aid programs, data reporting, messaging on affordability, etc.) </a:t>
            </a:r>
          </a:p>
        </p:txBody>
      </p:sp>
    </p:spTree>
    <p:extLst>
      <p:ext uri="{BB962C8B-B14F-4D97-AF65-F5344CB8AC3E}">
        <p14:creationId xmlns:p14="http://schemas.microsoft.com/office/powerpoint/2010/main" val="201623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373" y="504142"/>
            <a:ext cx="10191427" cy="1325563"/>
          </a:xfrm>
        </p:spPr>
        <p:txBody>
          <a:bodyPr/>
          <a:lstStyle/>
          <a:p>
            <a:r>
              <a:rPr lang="en-US">
                <a:solidFill>
                  <a:srgbClr val="0070C0"/>
                </a:solidFill>
                <a:latin typeface="Helvetica Neue"/>
                <a:ea typeface="Helvetica Neue" panose="02000503000000020004" pitchFamily="2" charset="0"/>
                <a:cs typeface="Helvetica Neue" panose="02000503000000020004" pitchFamily="2" charset="0"/>
              </a:rPr>
              <a:t>2025-26 Advocacy Successes</a:t>
            </a:r>
          </a:p>
        </p:txBody>
      </p:sp>
      <p:sp>
        <p:nvSpPr>
          <p:cNvPr id="3" name="Content Placeholder 2"/>
          <p:cNvSpPr>
            <a:spLocks noGrp="1"/>
          </p:cNvSpPr>
          <p:nvPr>
            <p:ph sz="half" idx="1"/>
          </p:nvPr>
        </p:nvSpPr>
        <p:spPr>
          <a:xfrm>
            <a:off x="1162372" y="1911987"/>
            <a:ext cx="8486954" cy="4351338"/>
          </a:xfrm>
        </p:spPr>
        <p:txBody>
          <a:bodyPr>
            <a:normAutofit/>
          </a:bodyPr>
          <a:lstStyle/>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rPr>
              <a:t>F&amp;A – Blocking Language/FAIR model/F&amp;A Cap Lawsuit Outcomes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rPr>
              <a:t>Research Funding/Appropriations</a:t>
            </a: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rPr>
              <a:t>NDAA - SAFE Research Act/DETERRENT Act</a:t>
            </a: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rPr>
              <a:t>SBIR/STTR Reauthorization</a:t>
            </a: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rPr>
              <a:t>Doing and Thinking Differently</a:t>
            </a:r>
          </a:p>
        </p:txBody>
      </p:sp>
      <p:sp>
        <p:nvSpPr>
          <p:cNvPr id="6" name="Footer Placeholder 5">
            <a:extLst>
              <a:ext uri="{FF2B5EF4-FFF2-40B4-BE49-F238E27FC236}">
                <a16:creationId xmlns:a16="http://schemas.microsoft.com/office/drawing/2014/main" id="{43766062-105D-4BB1-9A5A-064D0126BBCA}"/>
              </a:ext>
            </a:extLst>
          </p:cNvPr>
          <p:cNvSpPr>
            <a:spLocks noGrp="1"/>
          </p:cNvSpPr>
          <p:nvPr>
            <p:ph type="ftr" sz="quarter" idx="11"/>
          </p:nvPr>
        </p:nvSpPr>
        <p:spPr>
          <a:xfrm>
            <a:off x="21020" y="6449275"/>
            <a:ext cx="12192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50" b="0" i="0" u="none" strike="noStrike" kern="1200" cap="none" spc="0" normalizeH="0" baseline="0" noProof="0">
              <a:ln>
                <a:noFill/>
              </a:ln>
              <a:solidFill>
                <a:srgbClr val="A3A9AC"/>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1200 New York Ave, NW, Washington, DC, 20005, Suite 500 ● 202.408.7500 ● www.aau.edu ● @AAUniversities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09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280BD-341B-3DDF-286C-8266C08B4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13060-1800-E0A9-6DA8-1E8BA7663730}"/>
              </a:ext>
            </a:extLst>
          </p:cNvPr>
          <p:cNvSpPr>
            <a:spLocks noGrp="1"/>
          </p:cNvSpPr>
          <p:nvPr>
            <p:ph type="title"/>
          </p:nvPr>
        </p:nvSpPr>
        <p:spPr>
          <a:xfrm>
            <a:off x="1162373" y="504142"/>
            <a:ext cx="10191427" cy="1325563"/>
          </a:xfrm>
        </p:spPr>
        <p:txBody>
          <a:bodyPr/>
          <a:lstStyle/>
          <a:p>
            <a:r>
              <a:rPr lang="en-US">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Major Concerns for 2026</a:t>
            </a:r>
          </a:p>
        </p:txBody>
      </p:sp>
      <p:sp>
        <p:nvSpPr>
          <p:cNvPr id="3" name="Content Placeholder 2">
            <a:extLst>
              <a:ext uri="{FF2B5EF4-FFF2-40B4-BE49-F238E27FC236}">
                <a16:creationId xmlns:a16="http://schemas.microsoft.com/office/drawing/2014/main" id="{644021A2-E081-6CAF-4C38-C53C4D7167F1}"/>
              </a:ext>
            </a:extLst>
          </p:cNvPr>
          <p:cNvSpPr>
            <a:spLocks noGrp="1"/>
          </p:cNvSpPr>
          <p:nvPr>
            <p:ph sz="half" idx="1"/>
          </p:nvPr>
        </p:nvSpPr>
        <p:spPr>
          <a:xfrm>
            <a:off x="1162372" y="1911987"/>
            <a:ext cx="8486954" cy="4351338"/>
          </a:xfrm>
        </p:spPr>
        <p:txBody>
          <a:bodyPr vert="horz" lIns="0" tIns="45720" rIns="0" bIns="45720" rtlCol="0" anchor="t">
            <a:normAutofit fontScale="92500" lnSpcReduction="20000"/>
          </a:bodyPr>
          <a:lstStyle/>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Significant budget </a:t>
            </a:r>
            <a:r>
              <a:rPr lang="en-US">
                <a:solidFill>
                  <a:prstClr val="black"/>
                </a:solidFill>
                <a:latin typeface="Calibri" panose="020F0502020204030204"/>
                <a:ea typeface="Calibri"/>
                <a:cs typeface="Calibri"/>
              </a:rPr>
              <a:t>cuts</a:t>
            </a: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 to key science agencies have been proposed (NSF, NASA, NIH, DOE Science, DOD basic 6.1 research and financial aid programs).</a:t>
            </a:r>
          </a:p>
          <a:p>
            <a:pPr marL="342900" lvl="1" indent="-342900">
              <a:lnSpc>
                <a:spcPct val="100000"/>
              </a:lnSpc>
              <a:spcBef>
                <a:spcPts val="0"/>
              </a:spcBef>
              <a:spcAft>
                <a:spcPts val="600"/>
              </a:spcAft>
              <a:buClr>
                <a:srgbClr val="0070C0"/>
              </a:buClr>
              <a:buFont typeface="Arial" panose="020B0604020202020204" pitchFamily="34" charset="0"/>
              <a:buChar char="•"/>
              <a:defRPr/>
            </a:pPr>
            <a:r>
              <a:rPr lang="en-US">
                <a:solidFill>
                  <a:prstClr val="black"/>
                </a:solidFill>
                <a:latin typeface="Calibri" panose="020F0502020204030204"/>
                <a:ea typeface="Calibri"/>
                <a:cs typeface="Calibri"/>
              </a:rPr>
              <a:t>Expenditure of FY 2026 appropriated funding </a:t>
            </a:r>
          </a:p>
          <a:p>
            <a:pPr marL="342900" lvl="1" indent="-342900">
              <a:lnSpc>
                <a:spcPct val="100000"/>
              </a:lnSpc>
              <a:spcBef>
                <a:spcPts val="0"/>
              </a:spcBef>
              <a:spcAft>
                <a:spcPts val="600"/>
              </a:spcAft>
              <a:buClr>
                <a:srgbClr val="0070C0"/>
              </a:buClr>
              <a:buFont typeface="Arial" panose="020B0604020202020204" pitchFamily="34" charset="0"/>
              <a:buChar char="•"/>
              <a:defRPr/>
            </a:pPr>
            <a:r>
              <a:rPr lang="en-US">
                <a:solidFill>
                  <a:prstClr val="black"/>
                </a:solidFill>
                <a:latin typeface="Calibri" panose="020F0502020204030204"/>
                <a:ea typeface="Calibri"/>
                <a:cs typeface="Calibri"/>
              </a:rPr>
              <a:t>Continued pressure to cap or reduce indirect/F&amp;A costs coming from the administration </a:t>
            </a: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Defunding of social sciences, humanities &amp; specific politicized areas of research (e.g., mRNA; vaccine research; health disparities: climate)</a:t>
            </a:r>
            <a:endParaRPr kumimoji="0" lang="en-US" sz="105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lvl="1" indent="-342900">
              <a:lnSpc>
                <a:spcPct val="100000"/>
              </a:lnSpc>
              <a:spcBef>
                <a:spcPts val="0"/>
              </a:spcBef>
              <a:spcAft>
                <a:spcPts val="600"/>
              </a:spcAft>
              <a:buClr>
                <a:srgbClr val="0070C0"/>
              </a:buClr>
              <a:buFont typeface="Arial" panose="020B0604020202020204" pitchFamily="34" charset="0"/>
              <a:buChar char="•"/>
              <a:defRPr/>
            </a:pPr>
            <a:r>
              <a:rPr lang="en-US">
                <a:solidFill>
                  <a:prstClr val="black"/>
                </a:solidFill>
                <a:ea typeface="Calibri"/>
                <a:cs typeface="Calibri"/>
              </a:rPr>
              <a:t>Movement away from fundamental, curiosity-driven research</a:t>
            </a:r>
          </a:p>
          <a:p>
            <a:pPr marL="342900" lvl="1" indent="-342900">
              <a:lnSpc>
                <a:spcPct val="100000"/>
              </a:lnSpc>
              <a:spcBef>
                <a:spcPts val="0"/>
              </a:spcBef>
              <a:spcAft>
                <a:spcPts val="600"/>
              </a:spcAft>
              <a:buClr>
                <a:srgbClr val="0070C0"/>
              </a:buClr>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Continued use of forward funding of grants</a:t>
            </a:r>
            <a:endParaRPr kumimoji="0" lang="en-US" sz="9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lang="en-US">
                <a:solidFill>
                  <a:prstClr val="black"/>
                </a:solidFill>
                <a:latin typeface="Calibri" panose="020F0502020204030204"/>
                <a:ea typeface="Calibri"/>
                <a:cs typeface="Calibri"/>
              </a:rPr>
              <a:t>Immigration policies which threaten our ability to attract and retain international talent</a:t>
            </a: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lang="en-US">
                <a:solidFill>
                  <a:prstClr val="black"/>
                </a:solidFill>
                <a:latin typeface="Calibri" panose="020F0502020204030204"/>
                <a:ea typeface="Calibri"/>
                <a:cs typeface="Calibri"/>
              </a:rPr>
              <a:t>Continued </a:t>
            </a: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reorganization of key science agencies</a:t>
            </a:r>
            <a:endParaRPr kumimoji="0" lang="en-US" sz="9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lang="en-US">
                <a:solidFill>
                  <a:prstClr val="black"/>
                </a:solidFill>
                <a:latin typeface="Calibri" panose="020F0502020204030204"/>
                <a:ea typeface="Calibri"/>
                <a:cs typeface="Calibri"/>
              </a:rPr>
              <a:t>Continued </a:t>
            </a: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attacks on research universities &amp; academic freedom (e.g., Compact 2.0) </a:t>
            </a:r>
            <a:endParaRPr kumimoji="0" lang="en-US" sz="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Potential tax on royalties on university-based discoveries</a:t>
            </a:r>
            <a:endParaRPr kumimoji="0" lang="en-US" sz="9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lvl="1" indent="-342900">
              <a:lnSpc>
                <a:spcPct val="100000"/>
              </a:lnSpc>
              <a:spcBef>
                <a:spcPts val="0"/>
              </a:spcBef>
              <a:spcAft>
                <a:spcPts val="600"/>
              </a:spcAft>
              <a:buClr>
                <a:srgbClr val="0070C0"/>
              </a:buClr>
              <a:buFont typeface="Arial" panose="020B0604020202020204" pitchFamily="34" charset="0"/>
              <a:buChar char="•"/>
              <a:defRPr/>
            </a:pPr>
            <a:r>
              <a:rPr lang="en-US">
                <a:solidFill>
                  <a:prstClr val="black"/>
                </a:solidFill>
                <a:latin typeface="Calibri" panose="020F0502020204030204"/>
                <a:ea typeface="Calibri"/>
                <a:cs typeface="Calibri"/>
              </a:rPr>
              <a:t>Continued challenges to the use of merit</a:t>
            </a: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 review to fund research </a:t>
            </a:r>
            <a:r>
              <a:rPr lang="en-US">
                <a:solidFill>
                  <a:prstClr val="black"/>
                </a:solidFill>
                <a:latin typeface="Calibri" panose="020F0502020204030204"/>
                <a:ea typeface="Calibri"/>
                <a:cs typeface="Calibri"/>
              </a:rPr>
              <a:t>awards </a:t>
            </a:r>
            <a:endParaRPr kumimoji="0" lang="en-US" sz="9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1" indent="-3429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Calibri"/>
                <a:cs typeface="Calibri"/>
              </a:rPr>
              <a:t>Scientific openness will be challenged </a:t>
            </a:r>
            <a:endParaRPr kumimoji="0" lang="en-US" sz="3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800100" lvl="2" indent="-342900">
              <a:lnSpc>
                <a:spcPct val="100000"/>
              </a:lnSpc>
              <a:spcBef>
                <a:spcPts val="0"/>
              </a:spcBef>
              <a:spcAft>
                <a:spcPts val="0"/>
              </a:spcAft>
              <a:buClr>
                <a:srgbClr val="0070C0"/>
              </a:buClr>
              <a:buFont typeface="Calibri" panose="020F0502020204030204" pitchFamily="34" charset="0"/>
              <a:buChar char="₋"/>
              <a:defRPr/>
            </a:pPr>
            <a:r>
              <a:rPr kumimoji="0" lang="en-US" sz="1700" b="0" i="1" u="none" strike="noStrike" kern="1200" cap="none" spc="0" normalizeH="0" baseline="0" noProof="0">
                <a:ln>
                  <a:noFill/>
                </a:ln>
                <a:solidFill>
                  <a:prstClr val="black"/>
                </a:solidFill>
                <a:effectLst/>
                <a:uLnTx/>
                <a:uFillTx/>
                <a:latin typeface="Calibri" panose="020F0502020204030204"/>
                <a:ea typeface="Calibri"/>
                <a:cs typeface="Calibri"/>
              </a:rPr>
              <a:t>Research Security and concerns regarding China </a:t>
            </a:r>
            <a:r>
              <a:rPr lang="en-US" sz="1700" i="1">
                <a:solidFill>
                  <a:prstClr val="black"/>
                </a:solidFill>
                <a:latin typeface="Calibri" panose="020F0502020204030204"/>
                <a:ea typeface="Calibri"/>
                <a:cs typeface="Calibri"/>
              </a:rPr>
              <a:t>and Middle Eastern Countries </a:t>
            </a:r>
            <a:endParaRPr lang="en-US" sz="1700" b="0" i="1" u="none" strike="noStrike" kern="1200" cap="none" spc="0" normalizeH="0" baseline="0" noProof="0">
              <a:ln>
                <a:noFill/>
              </a:ln>
              <a:solidFill>
                <a:prstClr val="black"/>
              </a:solidFill>
              <a:effectLst/>
              <a:uLnTx/>
              <a:uFillTx/>
              <a:latin typeface="Calibri" panose="020F0502020204030204"/>
              <a:ea typeface="Calibri"/>
              <a:cs typeface="Calibri"/>
            </a:endParaRPr>
          </a:p>
          <a:p>
            <a:pPr marL="800100" marR="0" lvl="2" indent="-342900" algn="l" defTabSz="914400" rtl="0" eaLnBrk="1" fontAlgn="auto" latinLnBrk="0" hangingPunct="1">
              <a:lnSpc>
                <a:spcPct val="100000"/>
              </a:lnSpc>
              <a:spcBef>
                <a:spcPts val="0"/>
              </a:spcBef>
              <a:spcAft>
                <a:spcPts val="0"/>
              </a:spcAft>
              <a:buClr>
                <a:srgbClr val="0070C0"/>
              </a:buClr>
              <a:buSzTx/>
              <a:buFont typeface="Calibri" panose="020F0502020204030204" pitchFamily="34" charset="0"/>
              <a:buChar char="₋"/>
              <a:tabLst/>
              <a:defRPr/>
            </a:pPr>
            <a:r>
              <a:rPr kumimoji="0" lang="en-US" sz="1700" b="0" i="1" u="none" strike="noStrike" kern="1200" cap="none" spc="0" normalizeH="0" baseline="0" noProof="0">
                <a:ln>
                  <a:noFill/>
                </a:ln>
                <a:solidFill>
                  <a:prstClr val="black"/>
                </a:solidFill>
                <a:effectLst/>
                <a:uLnTx/>
                <a:uFillTx/>
                <a:latin typeface="Calibri" panose="020F0502020204030204"/>
                <a:ea typeface="Calibri"/>
                <a:cs typeface="Calibri"/>
              </a:rPr>
              <a:t>Future of Nelson Memo uncertain</a:t>
            </a:r>
            <a:endParaRPr lang="en-US" sz="1700" i="1"/>
          </a:p>
        </p:txBody>
      </p:sp>
      <p:sp>
        <p:nvSpPr>
          <p:cNvPr id="6" name="Footer Placeholder 5">
            <a:extLst>
              <a:ext uri="{FF2B5EF4-FFF2-40B4-BE49-F238E27FC236}">
                <a16:creationId xmlns:a16="http://schemas.microsoft.com/office/drawing/2014/main" id="{E49FE426-E818-64EE-A364-5B959ED48F47}"/>
              </a:ext>
            </a:extLst>
          </p:cNvPr>
          <p:cNvSpPr>
            <a:spLocks noGrp="1"/>
          </p:cNvSpPr>
          <p:nvPr>
            <p:ph type="ftr" sz="quarter" idx="11"/>
          </p:nvPr>
        </p:nvSpPr>
        <p:spPr>
          <a:xfrm>
            <a:off x="21020" y="6449275"/>
            <a:ext cx="12192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50" b="0" i="0" u="none" strike="noStrike" kern="1200" cap="none" spc="0" normalizeH="0" baseline="0" noProof="0">
              <a:ln>
                <a:noFill/>
              </a:ln>
              <a:solidFill>
                <a:srgbClr val="A3A9AC"/>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1200 New York Ave, NW, Washington, DC, 20005, Suite 500 ● 202.408.7500 ● www.aau.edu ● @AAUniversities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33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C165-CDB9-AC07-A2BA-8A7AF2EFC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7F3FF-770D-C202-F320-A52D686D581A}"/>
              </a:ext>
            </a:extLst>
          </p:cNvPr>
          <p:cNvSpPr txBox="1">
            <a:spLocks noGrp="1"/>
          </p:cNvSpPr>
          <p:nvPr>
            <p:ph type="title"/>
          </p:nvPr>
        </p:nvSpPr>
        <p:spPr>
          <a:xfrm>
            <a:off x="1021307" y="363924"/>
            <a:ext cx="10191426" cy="1325559"/>
          </a:xfrm>
        </p:spPr>
        <p:txBody>
          <a:bodyPr>
            <a:normAutofit/>
          </a:bodyPr>
          <a:lstStyle/>
          <a:p>
            <a:pPr lvl="0" algn="ctr"/>
            <a:r>
              <a:rPr lang="en-US">
                <a:solidFill>
                  <a:srgbClr val="0070C0"/>
                </a:solidFill>
                <a:latin typeface="Helvetica Neue" pitchFamily="2"/>
              </a:rPr>
              <a:t>FY26 Research Spending</a:t>
            </a:r>
          </a:p>
        </p:txBody>
      </p:sp>
      <p:sp>
        <p:nvSpPr>
          <p:cNvPr id="5" name="Footer Placeholder 5">
            <a:extLst>
              <a:ext uri="{FF2B5EF4-FFF2-40B4-BE49-F238E27FC236}">
                <a16:creationId xmlns:a16="http://schemas.microsoft.com/office/drawing/2014/main" id="{3716EB14-9192-E98F-82A9-3E65AD900D9B}"/>
              </a:ext>
            </a:extLst>
          </p:cNvPr>
          <p:cNvSpPr txBox="1"/>
          <p:nvPr/>
        </p:nvSpPr>
        <p:spPr>
          <a:xfrm>
            <a:off x="21022" y="6449272"/>
            <a:ext cx="12191996"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50" b="0" i="0" u="none" strike="noStrike" kern="1200" cap="none" spc="0" baseline="0">
              <a:solidFill>
                <a:srgbClr val="A3A9AC"/>
              </a:solidFill>
              <a:uFillTx/>
              <a:latin typeface="Calibri Light"/>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50" b="0" i="0" u="none" strike="noStrike" kern="1200" cap="none" spc="0" baseline="0">
                <a:solidFill>
                  <a:srgbClr val="FFFFFF"/>
                </a:solidFill>
                <a:uFillTx/>
                <a:latin typeface="Helvetica Neue" pitchFamily="2"/>
                <a:ea typeface="Helvetica Neue" pitchFamily="2"/>
                <a:cs typeface="Helvetica Neue" pitchFamily="2"/>
              </a:rPr>
              <a:t>1200 New York Ave, NW, Washington, DC, 20005, Suite 500 ● 202.408.7500 ● www.aau.edu ● @AAUniversities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all" spc="0" baseline="0">
              <a:solidFill>
                <a:srgbClr val="FFFFFF"/>
              </a:solidFill>
              <a:uFillTx/>
              <a:latin typeface="Calibri"/>
            </a:endParaRPr>
          </a:p>
        </p:txBody>
      </p:sp>
      <p:pic>
        <p:nvPicPr>
          <p:cNvPr id="12" name="Picture 11">
            <a:extLst>
              <a:ext uri="{FF2B5EF4-FFF2-40B4-BE49-F238E27FC236}">
                <a16:creationId xmlns:a16="http://schemas.microsoft.com/office/drawing/2014/main" id="{0852DA1B-E9B9-5274-524A-2609F11C5D86}"/>
              </a:ext>
            </a:extLst>
          </p:cNvPr>
          <p:cNvPicPr>
            <a:picLocks noChangeAspect="1"/>
          </p:cNvPicPr>
          <p:nvPr/>
        </p:nvPicPr>
        <p:blipFill>
          <a:blip r:embed="rId2"/>
          <a:stretch>
            <a:fillRect/>
          </a:stretch>
        </p:blipFill>
        <p:spPr>
          <a:xfrm>
            <a:off x="7464787" y="1785094"/>
            <a:ext cx="3918748" cy="3621659"/>
          </a:xfrm>
          <a:prstGeom prst="rect">
            <a:avLst/>
          </a:prstGeom>
        </p:spPr>
      </p:pic>
      <p:pic>
        <p:nvPicPr>
          <p:cNvPr id="14" name="Picture 13">
            <a:extLst>
              <a:ext uri="{FF2B5EF4-FFF2-40B4-BE49-F238E27FC236}">
                <a16:creationId xmlns:a16="http://schemas.microsoft.com/office/drawing/2014/main" id="{FCFDA0AB-F3D0-ED16-960B-670B7F5E44B0}"/>
              </a:ext>
            </a:extLst>
          </p:cNvPr>
          <p:cNvPicPr>
            <a:picLocks noChangeAspect="1"/>
          </p:cNvPicPr>
          <p:nvPr/>
        </p:nvPicPr>
        <p:blipFill>
          <a:blip r:embed="rId3"/>
          <a:stretch>
            <a:fillRect/>
          </a:stretch>
        </p:blipFill>
        <p:spPr>
          <a:xfrm>
            <a:off x="762000" y="1785095"/>
            <a:ext cx="3965215" cy="3621658"/>
          </a:xfrm>
          <a:prstGeom prst="rect">
            <a:avLst/>
          </a:prstGeom>
        </p:spPr>
      </p:pic>
      <p:sp>
        <p:nvSpPr>
          <p:cNvPr id="16" name="TextBox 15">
            <a:extLst>
              <a:ext uri="{FF2B5EF4-FFF2-40B4-BE49-F238E27FC236}">
                <a16:creationId xmlns:a16="http://schemas.microsoft.com/office/drawing/2014/main" id="{63B529EA-542F-F912-8F40-D1467E80AD78}"/>
              </a:ext>
            </a:extLst>
          </p:cNvPr>
          <p:cNvSpPr txBox="1"/>
          <p:nvPr/>
        </p:nvSpPr>
        <p:spPr>
          <a:xfrm>
            <a:off x="4882053" y="1957508"/>
            <a:ext cx="2479812" cy="2585323"/>
          </a:xfrm>
          <a:prstGeom prst="rect">
            <a:avLst/>
          </a:prstGeom>
          <a:noFill/>
        </p:spPr>
        <p:txBody>
          <a:bodyPr wrap="square">
            <a:spAutoFit/>
          </a:bodyPr>
          <a:lstStyle/>
          <a:p>
            <a:r>
              <a:rPr lang="en-US" b="0" i="0">
                <a:solidFill>
                  <a:srgbClr val="000000"/>
                </a:solidFill>
                <a:effectLst/>
                <a:latin typeface="Helvetica" panose="020B0604020202020204" pitchFamily="34" charset="0"/>
                <a:cs typeface="Helvetica" panose="020B0604020202020204" pitchFamily="34" charset="0"/>
              </a:rPr>
              <a:t>NIH has awarded: </a:t>
            </a:r>
            <a:br>
              <a:rPr lang="en-US" b="0" i="0">
                <a:solidFill>
                  <a:srgbClr val="000000"/>
                </a:solidFill>
                <a:effectLst/>
                <a:latin typeface="Helvetica" panose="020B0604020202020204" pitchFamily="34" charset="0"/>
                <a:cs typeface="Helvetica" panose="020B0604020202020204" pitchFamily="34" charset="0"/>
              </a:rPr>
            </a:br>
            <a:r>
              <a:rPr lang="en-US" b="1" i="1">
                <a:solidFill>
                  <a:srgbClr val="000000"/>
                </a:solidFill>
                <a:latin typeface="Helvetica" panose="020B0604020202020204" pitchFamily="34" charset="0"/>
                <a:cs typeface="Helvetica" panose="020B0604020202020204" pitchFamily="34" charset="0"/>
              </a:rPr>
              <a:t>59% fewer awards</a:t>
            </a:r>
            <a:br>
              <a:rPr lang="en-US" b="0" i="0">
                <a:solidFill>
                  <a:srgbClr val="000000"/>
                </a:solidFill>
                <a:effectLst/>
                <a:latin typeface="Helvetica" panose="020B0604020202020204" pitchFamily="34" charset="0"/>
                <a:cs typeface="Helvetica" panose="020B0604020202020204" pitchFamily="34" charset="0"/>
              </a:rPr>
            </a:br>
            <a:r>
              <a:rPr lang="en-US" b="0" i="0">
                <a:solidFill>
                  <a:srgbClr val="000000"/>
                </a:solidFill>
                <a:effectLst/>
                <a:latin typeface="Helvetica" panose="020B0604020202020204" pitchFamily="34" charset="0"/>
                <a:cs typeface="Helvetica" panose="020B0604020202020204" pitchFamily="34" charset="0"/>
              </a:rPr>
              <a:t>and </a:t>
            </a:r>
            <a:br>
              <a:rPr lang="en-US" b="0" i="0">
                <a:solidFill>
                  <a:srgbClr val="000000"/>
                </a:solidFill>
                <a:effectLst/>
                <a:latin typeface="Helvetica" panose="020B0604020202020204" pitchFamily="34" charset="0"/>
                <a:cs typeface="Helvetica" panose="020B0604020202020204" pitchFamily="34" charset="0"/>
              </a:rPr>
            </a:br>
            <a:r>
              <a:rPr lang="en-US" b="1" i="1">
                <a:solidFill>
                  <a:srgbClr val="000000"/>
                </a:solidFill>
                <a:latin typeface="Helvetica" panose="020B0604020202020204" pitchFamily="34" charset="0"/>
                <a:cs typeface="Helvetica" panose="020B0604020202020204" pitchFamily="34" charset="0"/>
              </a:rPr>
              <a:t>47% fewer dollars</a:t>
            </a:r>
          </a:p>
          <a:p>
            <a:r>
              <a:rPr lang="en-US">
                <a:solidFill>
                  <a:srgbClr val="000000"/>
                </a:solidFill>
                <a:latin typeface="Helvetica" panose="020B0604020202020204" pitchFamily="34" charset="0"/>
                <a:cs typeface="Helvetica" panose="020B0604020202020204" pitchFamily="34" charset="0"/>
              </a:rPr>
              <a:t>to new and competing grants through April 15 compared to the average of </a:t>
            </a:r>
            <a:br>
              <a:rPr lang="en-US">
                <a:solidFill>
                  <a:srgbClr val="000000"/>
                </a:solidFill>
                <a:latin typeface="Helvetica" panose="020B0604020202020204" pitchFamily="34" charset="0"/>
                <a:cs typeface="Helvetica" panose="020B0604020202020204" pitchFamily="34" charset="0"/>
              </a:rPr>
            </a:br>
            <a:r>
              <a:rPr lang="en-US">
                <a:solidFill>
                  <a:srgbClr val="000000"/>
                </a:solidFill>
                <a:latin typeface="Helvetica" panose="020B0604020202020204" pitchFamily="34" charset="0"/>
                <a:cs typeface="Helvetica" panose="020B0604020202020204" pitchFamily="34" charset="0"/>
              </a:rPr>
              <a:t>FY 21-24 </a:t>
            </a:r>
            <a:endParaRPr lang="en-US">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5C3BFB35-EEDE-455C-9D4A-9A9C288166EC}"/>
              </a:ext>
            </a:extLst>
          </p:cNvPr>
          <p:cNvSpPr txBox="1"/>
          <p:nvPr/>
        </p:nvSpPr>
        <p:spPr>
          <a:xfrm>
            <a:off x="762000" y="5674778"/>
            <a:ext cx="9671601" cy="523220"/>
          </a:xfrm>
          <a:prstGeom prst="rect">
            <a:avLst/>
          </a:prstGeom>
          <a:noFill/>
        </p:spPr>
        <p:txBody>
          <a:bodyPr wrap="square">
            <a:spAutoFit/>
          </a:bodyPr>
          <a:lstStyle/>
          <a:p>
            <a:pPr algn="ctr"/>
            <a:r>
              <a:rPr lang="en-US" sz="2800">
                <a:solidFill>
                  <a:srgbClr val="000000"/>
                </a:solidFill>
                <a:latin typeface="Helvetica" panose="020B0604020202020204" pitchFamily="34" charset="0"/>
                <a:cs typeface="Helvetica" panose="020B0604020202020204" pitchFamily="34" charset="0"/>
              </a:rPr>
              <a:t>Other agencies: </a:t>
            </a:r>
            <a:r>
              <a:rPr lang="en-US" sz="2800">
                <a:solidFill>
                  <a:srgbClr val="6EAC1C"/>
                </a:solidFill>
                <a:hlinkClick r:id="rId4">
                  <a:extLst>
                    <a:ext uri="{A12FA001-AC4F-418D-AE19-62706E023703}">
                      <ahyp:hlinkClr xmlns:ahyp="http://schemas.microsoft.com/office/drawing/2018/hyperlinkcolor" val="tx"/>
                    </a:ext>
                  </a:extLst>
                </a:hlinkClick>
              </a:rPr>
              <a:t>ScienceSpending.org</a:t>
            </a:r>
            <a:endParaRPr lang="en-US" sz="2800"/>
          </a:p>
        </p:txBody>
      </p:sp>
    </p:spTree>
    <p:extLst>
      <p:ext uri="{BB962C8B-B14F-4D97-AF65-F5344CB8AC3E}">
        <p14:creationId xmlns:p14="http://schemas.microsoft.com/office/powerpoint/2010/main" val="1691421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E529-8417-CFC7-6191-53E9645E26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607EDC-F6FD-6209-869B-EB2E9FB5A78B}"/>
              </a:ext>
            </a:extLst>
          </p:cNvPr>
          <p:cNvSpPr>
            <a:spLocks noGrp="1"/>
          </p:cNvSpPr>
          <p:nvPr>
            <p:ph idx="1"/>
          </p:nvPr>
        </p:nvSpPr>
        <p:spPr>
          <a:xfrm>
            <a:off x="1266651" y="1407506"/>
            <a:ext cx="9458289" cy="5279666"/>
          </a:xfrm>
        </p:spPr>
        <p:txBody>
          <a:bodyPr>
            <a:normAutofit/>
          </a:bodyPr>
          <a:lstStyle/>
          <a:p>
            <a:pPr marL="0" indent="0">
              <a:spcBef>
                <a:spcPts val="300"/>
              </a:spcBef>
              <a:buNone/>
            </a:pPr>
            <a:endParaRPr lang="en-US"/>
          </a:p>
          <a:p>
            <a:pPr marL="342900" lvl="1" indent="-342900">
              <a:spcBef>
                <a:spcPts val="300"/>
              </a:spcBef>
              <a:buClr>
                <a:srgbClr val="0070C0"/>
              </a:buClr>
              <a:buFont typeface="Arial" panose="020B0604020202020204" pitchFamily="34" charset="0"/>
              <a:buChar char="•"/>
            </a:pPr>
            <a:r>
              <a:rPr lang="en-US" sz="2400" b="1">
                <a:solidFill>
                  <a:schemeClr val="tx1"/>
                </a:solidFill>
                <a:ea typeface="Calibri"/>
                <a:cs typeface="Calibri"/>
              </a:rPr>
              <a:t>Message:</a:t>
            </a:r>
          </a:p>
          <a:p>
            <a:pPr marL="525780" lvl="2" indent="-342900">
              <a:spcBef>
                <a:spcPts val="300"/>
              </a:spcBef>
              <a:buClr>
                <a:srgbClr val="0070C0"/>
              </a:buClr>
              <a:buFont typeface="Calibri" panose="020F0502020204030204" pitchFamily="34" charset="0"/>
              <a:buChar char="₋"/>
            </a:pPr>
            <a:r>
              <a:rPr lang="en-US" sz="1700" i="1">
                <a:solidFill>
                  <a:schemeClr val="tx1"/>
                </a:solidFill>
                <a:ea typeface="Calibri"/>
                <a:cs typeface="Calibri"/>
              </a:rPr>
              <a:t>Caps on F&amp;A are cuts to research. </a:t>
            </a:r>
          </a:p>
          <a:p>
            <a:pPr marL="525780" lvl="2" indent="-342900">
              <a:spcBef>
                <a:spcPts val="300"/>
              </a:spcBef>
              <a:buClr>
                <a:srgbClr val="0070C0"/>
              </a:buClr>
              <a:buFont typeface="Calibri" panose="020F0502020204030204" pitchFamily="34" charset="0"/>
              <a:buChar char="₋"/>
            </a:pPr>
            <a:r>
              <a:rPr lang="en-US" sz="1700" i="1">
                <a:solidFill>
                  <a:schemeClr val="tx1"/>
                </a:solidFill>
                <a:ea typeface="Calibri"/>
                <a:cs typeface="Calibri"/>
              </a:rPr>
              <a:t>Financial Accountability in Research (FAIR) model increases transparency and accountability</a:t>
            </a:r>
            <a:r>
              <a:rPr lang="en-US" sz="1600" i="1">
                <a:solidFill>
                  <a:schemeClr val="tx1"/>
                </a:solidFill>
                <a:ea typeface="Calibri"/>
                <a:cs typeface="Calibri"/>
              </a:rPr>
              <a:t>.</a:t>
            </a:r>
            <a:endParaRPr lang="en-US" sz="2400">
              <a:solidFill>
                <a:schemeClr val="tx1"/>
              </a:solidFill>
              <a:ea typeface="Calibri"/>
              <a:cs typeface="Calibri"/>
            </a:endParaRPr>
          </a:p>
          <a:p>
            <a:pPr marL="342900" lvl="1" indent="-342900">
              <a:spcBef>
                <a:spcPts val="300"/>
              </a:spcBef>
              <a:buClr>
                <a:srgbClr val="0070C0"/>
              </a:buClr>
              <a:buFont typeface="Arial" panose="020B0604020202020204" pitchFamily="34" charset="0"/>
              <a:buChar char="•"/>
            </a:pPr>
            <a:r>
              <a:rPr lang="en-US" sz="2400" b="1">
                <a:solidFill>
                  <a:schemeClr val="tx1"/>
                </a:solidFill>
                <a:ea typeface="Calibri"/>
                <a:cs typeface="Calibri"/>
              </a:rPr>
              <a:t>Focus </a:t>
            </a:r>
            <a:r>
              <a:rPr lang="en-US" sz="2400">
                <a:solidFill>
                  <a:schemeClr val="tx1"/>
                </a:solidFill>
                <a:ea typeface="Calibri"/>
                <a:cs typeface="Calibri"/>
              </a:rPr>
              <a:t>– Focus this year is on advancing legislative language to implement FAIR model across all agencies in the FSGG appropriations bill. </a:t>
            </a:r>
          </a:p>
          <a:p>
            <a:pPr marL="342900" lvl="1" indent="-342900">
              <a:spcBef>
                <a:spcPts val="300"/>
              </a:spcBef>
              <a:buClr>
                <a:srgbClr val="0070C0"/>
              </a:buClr>
              <a:buFont typeface="Arial" panose="020B0604020202020204" pitchFamily="34" charset="0"/>
              <a:buChar char="•"/>
            </a:pPr>
            <a:r>
              <a:rPr lang="en-US" sz="2400" b="1">
                <a:solidFill>
                  <a:schemeClr val="tx1"/>
                </a:solidFill>
                <a:ea typeface="Calibri"/>
                <a:cs typeface="Calibri"/>
              </a:rPr>
              <a:t>Building Support </a:t>
            </a:r>
            <a:r>
              <a:rPr lang="en-US" sz="2400">
                <a:solidFill>
                  <a:schemeClr val="tx1"/>
                </a:solidFill>
                <a:ea typeface="Calibri"/>
                <a:cs typeface="Calibri"/>
              </a:rPr>
              <a:t>– Association and Institutional support letters; member appropriations requests; working with key congressional members. </a:t>
            </a:r>
          </a:p>
          <a:p>
            <a:pPr marL="342900" lvl="1" indent="-342900">
              <a:spcBef>
                <a:spcPts val="300"/>
              </a:spcBef>
              <a:buClr>
                <a:srgbClr val="0070C0"/>
              </a:buClr>
              <a:buFont typeface="Arial" panose="020B0604020202020204" pitchFamily="34" charset="0"/>
              <a:buChar char="•"/>
            </a:pPr>
            <a:r>
              <a:rPr lang="en-US" sz="2400" b="1">
                <a:solidFill>
                  <a:schemeClr val="tx1"/>
                </a:solidFill>
                <a:ea typeface="Calibri"/>
                <a:cs typeface="Calibri"/>
              </a:rPr>
              <a:t>Blocking Language </a:t>
            </a:r>
            <a:r>
              <a:rPr lang="en-US" sz="2400">
                <a:solidFill>
                  <a:schemeClr val="tx1"/>
                </a:solidFill>
                <a:ea typeface="Calibri"/>
                <a:cs typeface="Calibri"/>
              </a:rPr>
              <a:t>– Statutory language prohibiting capping existing F&amp;A included in final FY26 L-HHS-Ed, CJS, Defense, and Energy &amp; Water Appropriation acts; explanatory language in the FSGG act.</a:t>
            </a:r>
          </a:p>
          <a:p>
            <a:pPr marL="342900" lvl="1" indent="-342900">
              <a:spcBef>
                <a:spcPts val="300"/>
              </a:spcBef>
              <a:buClr>
                <a:srgbClr val="0070C0"/>
              </a:buClr>
              <a:buFont typeface="Arial" panose="020B0604020202020204" pitchFamily="34" charset="0"/>
              <a:buChar char="•"/>
            </a:pPr>
            <a:r>
              <a:rPr lang="en-US" sz="2400" b="1">
                <a:solidFill>
                  <a:schemeClr val="tx1"/>
                </a:solidFill>
                <a:ea typeface="Calibri"/>
                <a:cs typeface="Calibri"/>
              </a:rPr>
              <a:t>OMB Uniform Guidance </a:t>
            </a:r>
            <a:r>
              <a:rPr lang="en-US" sz="2400">
                <a:solidFill>
                  <a:schemeClr val="tx1"/>
                </a:solidFill>
                <a:ea typeface="Calibri"/>
                <a:cs typeface="Calibri"/>
              </a:rPr>
              <a:t>– forthcoming OMB Guidance not expected to contain changes to F&amp;A; separate guidance still possible. </a:t>
            </a:r>
          </a:p>
          <a:p>
            <a:pPr marL="342900" lvl="1" indent="-342900">
              <a:spcBef>
                <a:spcPts val="300"/>
              </a:spcBef>
              <a:buClr>
                <a:srgbClr val="0070C0"/>
              </a:buClr>
              <a:buFont typeface="Arial" panose="020B0604020202020204" pitchFamily="34" charset="0"/>
              <a:buChar char="•"/>
            </a:pPr>
            <a:endParaRPr lang="en-US" sz="2400">
              <a:solidFill>
                <a:schemeClr val="tx1"/>
              </a:solidFill>
              <a:ea typeface="Calibri"/>
              <a:cs typeface="Calibri"/>
            </a:endParaRPr>
          </a:p>
          <a:p>
            <a:pPr marL="342900" lvl="1" indent="-342900">
              <a:spcBef>
                <a:spcPts val="300"/>
              </a:spcBef>
              <a:buClr>
                <a:srgbClr val="0070C0"/>
              </a:buClr>
              <a:buFont typeface="Arial" panose="020B0604020202020204" pitchFamily="34" charset="0"/>
              <a:buChar char="•"/>
            </a:pPr>
            <a:endParaRPr lang="en-US"/>
          </a:p>
        </p:txBody>
      </p:sp>
      <p:sp>
        <p:nvSpPr>
          <p:cNvPr id="3" name="Footer Placeholder 2">
            <a:extLst>
              <a:ext uri="{FF2B5EF4-FFF2-40B4-BE49-F238E27FC236}">
                <a16:creationId xmlns:a16="http://schemas.microsoft.com/office/drawing/2014/main" id="{9978D50A-CCCA-1DD3-F555-BD863918E7A5}"/>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a:ln>
                  <a:noFill/>
                </a:ln>
                <a:solidFill>
                  <a:srgbClr val="FFFFFF"/>
                </a:solidFill>
                <a:effectLst/>
                <a:uLnTx/>
                <a:uFillTx/>
                <a:latin typeface="Calibri" panose="020F0502020204030204"/>
                <a:ea typeface="+mn-ea"/>
                <a:cs typeface="+mn-cs"/>
              </a:rPr>
              <a:t> 1200 New York Ave, NW, Washington, DC, 20005, Suite 500 ● 202.408.7500 ● www.aau.edu ● @AAUniversities  </a:t>
            </a:r>
          </a:p>
        </p:txBody>
      </p:sp>
      <p:sp>
        <p:nvSpPr>
          <p:cNvPr id="4" name="Title 3">
            <a:extLst>
              <a:ext uri="{FF2B5EF4-FFF2-40B4-BE49-F238E27FC236}">
                <a16:creationId xmlns:a16="http://schemas.microsoft.com/office/drawing/2014/main" id="{E8C67169-5540-97D2-ACEC-97B37F63A80E}"/>
              </a:ext>
            </a:extLst>
          </p:cNvPr>
          <p:cNvSpPr>
            <a:spLocks noGrp="1"/>
          </p:cNvSpPr>
          <p:nvPr>
            <p:ph type="title"/>
          </p:nvPr>
        </p:nvSpPr>
        <p:spPr>
          <a:xfrm>
            <a:off x="1065226" y="499217"/>
            <a:ext cx="10058400" cy="1146974"/>
          </a:xfrm>
        </p:spPr>
        <p:txBody>
          <a:bodyPr>
            <a:normAutofit/>
          </a:bodyPr>
          <a:lstStyle/>
          <a:p>
            <a:r>
              <a:rPr lang="en-US" sz="4400">
                <a:latin typeface="Helvetica"/>
                <a:cs typeface="Helvetica"/>
              </a:rPr>
              <a:t>F&amp;A and the FAIR Model</a:t>
            </a:r>
          </a:p>
        </p:txBody>
      </p:sp>
    </p:spTree>
    <p:extLst>
      <p:ext uri="{BB962C8B-B14F-4D97-AF65-F5344CB8AC3E}">
        <p14:creationId xmlns:p14="http://schemas.microsoft.com/office/powerpoint/2010/main" val="402305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8FD57-9B8A-7C41-3BEF-6DD40613D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071F0-9A44-0216-481A-1AEDDCC768A1}"/>
              </a:ext>
            </a:extLst>
          </p:cNvPr>
          <p:cNvSpPr>
            <a:spLocks noGrp="1"/>
          </p:cNvSpPr>
          <p:nvPr>
            <p:ph type="title"/>
          </p:nvPr>
        </p:nvSpPr>
        <p:spPr/>
        <p:txBody>
          <a:bodyPr/>
          <a:lstStyle/>
          <a:p>
            <a:r>
              <a:rPr lang="en-US">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FY27 Funding</a:t>
            </a:r>
          </a:p>
        </p:txBody>
      </p:sp>
      <p:sp>
        <p:nvSpPr>
          <p:cNvPr id="3" name="Content Placeholder 2">
            <a:extLst>
              <a:ext uri="{FF2B5EF4-FFF2-40B4-BE49-F238E27FC236}">
                <a16:creationId xmlns:a16="http://schemas.microsoft.com/office/drawing/2014/main" id="{91E6CEFA-2A4E-95C7-9D4F-A861BBE74100}"/>
              </a:ext>
            </a:extLst>
          </p:cNvPr>
          <p:cNvSpPr>
            <a:spLocks noGrp="1"/>
          </p:cNvSpPr>
          <p:nvPr>
            <p:ph sz="half" idx="1"/>
          </p:nvPr>
        </p:nvSpPr>
        <p:spPr/>
        <p:txBody>
          <a:bodyPr>
            <a:normAutofit fontScale="92500" lnSpcReduction="10000"/>
          </a:bodyPr>
          <a:lstStyle/>
          <a:p>
            <a:r>
              <a:rPr lang="en-US" b="1"/>
              <a:t>NSF: </a:t>
            </a:r>
          </a:p>
          <a:p>
            <a:pPr lvl="1">
              <a:lnSpc>
                <a:spcPct val="100000"/>
              </a:lnSpc>
              <a:spcBef>
                <a:spcPts val="0"/>
              </a:spcBef>
              <a:spcAft>
                <a:spcPts val="0"/>
              </a:spcAft>
              <a:buClr>
                <a:srgbClr val="0070C0"/>
              </a:buClr>
              <a:buFont typeface="Arial" panose="020B0604020202020204" pitchFamily="34" charset="0"/>
              <a:buChar char="•"/>
            </a:pPr>
            <a:r>
              <a:rPr lang="en-US"/>
              <a:t>FY27 PBR: $3.9 billion, </a:t>
            </a:r>
            <a:r>
              <a:rPr lang="en-US" b="1"/>
              <a:t>54% cut ($4.8 billion)</a:t>
            </a:r>
          </a:p>
          <a:p>
            <a:pPr lvl="1">
              <a:lnSpc>
                <a:spcPct val="100000"/>
              </a:lnSpc>
              <a:spcBef>
                <a:spcPts val="0"/>
              </a:spcBef>
              <a:spcAft>
                <a:spcPts val="0"/>
              </a:spcAft>
              <a:buClr>
                <a:srgbClr val="0070C0"/>
              </a:buClr>
              <a:buFont typeface="Arial" panose="020B0604020202020204" pitchFamily="34" charset="0"/>
              <a:buChar char="•"/>
            </a:pPr>
            <a:r>
              <a:rPr lang="en-US"/>
              <a:t>FY26 Final: $8.75 billion</a:t>
            </a:r>
          </a:p>
          <a:p>
            <a:pPr marL="201168" lvl="1" indent="0">
              <a:lnSpc>
                <a:spcPct val="100000"/>
              </a:lnSpc>
              <a:spcBef>
                <a:spcPts val="0"/>
              </a:spcBef>
              <a:spcAft>
                <a:spcPts val="0"/>
              </a:spcAft>
              <a:buClr>
                <a:srgbClr val="0070C0"/>
              </a:buClr>
              <a:buNone/>
            </a:pPr>
            <a:endParaRPr lang="en-US"/>
          </a:p>
          <a:p>
            <a:pPr marL="114300" lvl="1" indent="0">
              <a:buClr>
                <a:srgbClr val="0070C0"/>
              </a:buClr>
              <a:buNone/>
            </a:pPr>
            <a:r>
              <a:rPr lang="en-US" b="1"/>
              <a:t>NIH:</a:t>
            </a:r>
          </a:p>
          <a:p>
            <a:pPr lvl="1">
              <a:lnSpc>
                <a:spcPct val="100000"/>
              </a:lnSpc>
              <a:spcBef>
                <a:spcPts val="0"/>
              </a:spcBef>
              <a:spcAft>
                <a:spcPts val="0"/>
              </a:spcAft>
              <a:buClr>
                <a:srgbClr val="0070C0"/>
              </a:buClr>
              <a:buFont typeface="Arial" panose="020B0604020202020204" pitchFamily="34" charset="0"/>
              <a:buChar char="•"/>
            </a:pPr>
            <a:r>
              <a:rPr lang="en-US"/>
              <a:t>FY27 PBR: $41.4 billion, </a:t>
            </a:r>
            <a:r>
              <a:rPr lang="en-US" b="1"/>
              <a:t>12% cut ($5.8 billion)</a:t>
            </a:r>
          </a:p>
          <a:p>
            <a:pPr lvl="1">
              <a:lnSpc>
                <a:spcPct val="100000"/>
              </a:lnSpc>
              <a:spcBef>
                <a:spcPts val="0"/>
              </a:spcBef>
              <a:spcAft>
                <a:spcPts val="0"/>
              </a:spcAft>
              <a:buClr>
                <a:srgbClr val="0070C0"/>
              </a:buClr>
              <a:buFont typeface="Arial" panose="020B0604020202020204" pitchFamily="34" charset="0"/>
              <a:buChar char="•"/>
            </a:pPr>
            <a:r>
              <a:rPr lang="en-US"/>
              <a:t>FY26 Final: $47.2 billion</a:t>
            </a:r>
          </a:p>
          <a:p>
            <a:pPr marL="201168" lvl="1" indent="0">
              <a:lnSpc>
                <a:spcPct val="100000"/>
              </a:lnSpc>
              <a:spcBef>
                <a:spcPts val="0"/>
              </a:spcBef>
              <a:spcAft>
                <a:spcPts val="0"/>
              </a:spcAft>
              <a:buClr>
                <a:srgbClr val="0070C0"/>
              </a:buClr>
              <a:buNone/>
            </a:pPr>
            <a:endParaRPr lang="en-US"/>
          </a:p>
          <a:p>
            <a:pPr marL="200025" lvl="1" indent="-85725">
              <a:buNone/>
            </a:pPr>
            <a:r>
              <a:rPr lang="en-US" b="1"/>
              <a:t>DOD 6.1 Basic Research:</a:t>
            </a:r>
          </a:p>
          <a:p>
            <a:pPr lvl="1">
              <a:lnSpc>
                <a:spcPct val="100000"/>
              </a:lnSpc>
              <a:spcBef>
                <a:spcPts val="0"/>
              </a:spcBef>
              <a:spcAft>
                <a:spcPts val="0"/>
              </a:spcAft>
              <a:buClr>
                <a:srgbClr val="0070C0"/>
              </a:buClr>
              <a:buFont typeface="Arial" panose="020B0604020202020204" pitchFamily="34" charset="0"/>
              <a:buChar char="•"/>
            </a:pPr>
            <a:r>
              <a:rPr lang="en-US"/>
              <a:t>FY27: $2.1 billion, </a:t>
            </a:r>
            <a:r>
              <a:rPr lang="en-US" b="1"/>
              <a:t>10% cut ($229.5 million)</a:t>
            </a:r>
          </a:p>
          <a:p>
            <a:pPr lvl="1">
              <a:lnSpc>
                <a:spcPct val="100000"/>
              </a:lnSpc>
              <a:spcBef>
                <a:spcPts val="0"/>
              </a:spcBef>
              <a:spcAft>
                <a:spcPts val="0"/>
              </a:spcAft>
              <a:buClr>
                <a:srgbClr val="0070C0"/>
              </a:buClr>
              <a:buFont typeface="Arial" panose="020B0604020202020204" pitchFamily="34" charset="0"/>
              <a:buChar char="•"/>
            </a:pPr>
            <a:r>
              <a:rPr lang="en-US"/>
              <a:t>FY26 Final: $2.37 billion</a:t>
            </a:r>
          </a:p>
          <a:p>
            <a:pPr marL="201168" lvl="1" indent="0">
              <a:buClr>
                <a:srgbClr val="0070C0"/>
              </a:buClr>
              <a:buNone/>
            </a:pPr>
            <a:endParaRPr lang="en-US"/>
          </a:p>
          <a:p>
            <a:pPr marL="114300" lvl="1" indent="0">
              <a:buClr>
                <a:srgbClr val="0070C0"/>
              </a:buClr>
              <a:buNone/>
            </a:pPr>
            <a:r>
              <a:rPr lang="en-US" b="1"/>
              <a:t>DOE Office of Science:</a:t>
            </a:r>
          </a:p>
          <a:p>
            <a:pPr lvl="1">
              <a:lnSpc>
                <a:spcPct val="100000"/>
              </a:lnSpc>
              <a:spcBef>
                <a:spcPts val="0"/>
              </a:spcBef>
              <a:spcAft>
                <a:spcPts val="0"/>
              </a:spcAft>
              <a:buClr>
                <a:srgbClr val="0070C0"/>
              </a:buClr>
              <a:buFont typeface="Arial" panose="020B0604020202020204" pitchFamily="34" charset="0"/>
              <a:buChar char="•"/>
            </a:pPr>
            <a:r>
              <a:rPr lang="en-US"/>
              <a:t>FY27 PBR: $7.1 billion, </a:t>
            </a:r>
            <a:r>
              <a:rPr lang="en-US" b="1"/>
              <a:t>13.5% cut ($1.1 billion)</a:t>
            </a:r>
          </a:p>
          <a:p>
            <a:pPr lvl="1">
              <a:lnSpc>
                <a:spcPct val="100000"/>
              </a:lnSpc>
              <a:spcBef>
                <a:spcPts val="0"/>
              </a:spcBef>
              <a:spcAft>
                <a:spcPts val="0"/>
              </a:spcAft>
              <a:buClr>
                <a:srgbClr val="0070C0"/>
              </a:buClr>
              <a:buFont typeface="Arial" panose="020B0604020202020204" pitchFamily="34" charset="0"/>
              <a:buChar char="•"/>
            </a:pPr>
            <a:r>
              <a:rPr lang="en-US"/>
              <a:t>FY26 Final: $8.2 billion</a:t>
            </a:r>
          </a:p>
        </p:txBody>
      </p:sp>
      <p:sp>
        <p:nvSpPr>
          <p:cNvPr id="4" name="Content Placeholder 3">
            <a:extLst>
              <a:ext uri="{FF2B5EF4-FFF2-40B4-BE49-F238E27FC236}">
                <a16:creationId xmlns:a16="http://schemas.microsoft.com/office/drawing/2014/main" id="{96402E1A-3EF4-F0DA-5CC7-018F08E86298}"/>
              </a:ext>
            </a:extLst>
          </p:cNvPr>
          <p:cNvSpPr>
            <a:spLocks noGrp="1"/>
          </p:cNvSpPr>
          <p:nvPr>
            <p:ph sz="half" idx="2"/>
          </p:nvPr>
        </p:nvSpPr>
        <p:spPr/>
        <p:txBody>
          <a:bodyPr>
            <a:normAutofit fontScale="92500" lnSpcReduction="10000"/>
          </a:bodyPr>
          <a:lstStyle/>
          <a:p>
            <a:pPr>
              <a:spcBef>
                <a:spcPts val="200"/>
              </a:spcBef>
              <a:spcAft>
                <a:spcPts val="400"/>
              </a:spcAft>
            </a:pPr>
            <a:r>
              <a:rPr lang="en-US" b="1"/>
              <a:t>NASA:</a:t>
            </a:r>
          </a:p>
          <a:p>
            <a:pPr lvl="1">
              <a:lnSpc>
                <a:spcPct val="100000"/>
              </a:lnSpc>
              <a:spcBef>
                <a:spcPts val="0"/>
              </a:spcBef>
              <a:spcAft>
                <a:spcPts val="0"/>
              </a:spcAft>
              <a:buClr>
                <a:srgbClr val="0070C0"/>
              </a:buClr>
              <a:buFont typeface="Arial" panose="020B0604020202020204" pitchFamily="34" charset="0"/>
              <a:buChar char="•"/>
            </a:pPr>
            <a:r>
              <a:rPr lang="en-US"/>
              <a:t>FY27 PBR: $18.83 billion, </a:t>
            </a:r>
            <a:r>
              <a:rPr lang="en-US" b="1"/>
              <a:t>23% cut ($5.61 billion)</a:t>
            </a:r>
          </a:p>
          <a:p>
            <a:pPr lvl="1">
              <a:lnSpc>
                <a:spcPct val="100000"/>
              </a:lnSpc>
              <a:spcBef>
                <a:spcPts val="0"/>
              </a:spcBef>
              <a:spcAft>
                <a:spcPts val="0"/>
              </a:spcAft>
              <a:buClr>
                <a:srgbClr val="0070C0"/>
              </a:buClr>
              <a:buFont typeface="Arial" panose="020B0604020202020204" pitchFamily="34" charset="0"/>
              <a:buChar char="•"/>
            </a:pPr>
            <a:r>
              <a:rPr lang="en-US"/>
              <a:t>FY26 Final: $24.44 billion</a:t>
            </a:r>
          </a:p>
          <a:p>
            <a:pPr marL="201168" lvl="1" indent="0">
              <a:buClr>
                <a:srgbClr val="0070C0"/>
              </a:buClr>
              <a:buNone/>
            </a:pPr>
            <a:r>
              <a:rPr lang="en-US" sz="2000" b="1" i="1"/>
              <a:t>NASA Science:</a:t>
            </a:r>
          </a:p>
          <a:p>
            <a:pPr marL="548640" lvl="3">
              <a:lnSpc>
                <a:spcPct val="100000"/>
              </a:lnSpc>
              <a:spcBef>
                <a:spcPts val="0"/>
              </a:spcBef>
              <a:spcAft>
                <a:spcPts val="0"/>
              </a:spcAft>
              <a:buClr>
                <a:srgbClr val="0070C0"/>
              </a:buClr>
              <a:buFont typeface="Arial" panose="020B0604020202020204" pitchFamily="34" charset="0"/>
              <a:buChar char="•"/>
            </a:pPr>
            <a:r>
              <a:rPr lang="en-US" sz="1800"/>
              <a:t>FY27 PBR: $3.89 billon, </a:t>
            </a:r>
            <a:r>
              <a:rPr lang="en-US" sz="1800" b="1"/>
              <a:t>46% cut ($3.35 billion)</a:t>
            </a:r>
          </a:p>
          <a:p>
            <a:pPr marL="548640" lvl="3">
              <a:lnSpc>
                <a:spcPct val="100000"/>
              </a:lnSpc>
              <a:spcBef>
                <a:spcPts val="0"/>
              </a:spcBef>
              <a:spcAft>
                <a:spcPts val="0"/>
              </a:spcAft>
              <a:buClr>
                <a:srgbClr val="0070C0"/>
              </a:buClr>
              <a:buFont typeface="Arial" panose="020B0604020202020204" pitchFamily="34" charset="0"/>
              <a:buChar char="•"/>
            </a:pPr>
            <a:r>
              <a:rPr lang="en-US" sz="1800"/>
              <a:t>FY26 Final: $7.25 billion</a:t>
            </a:r>
          </a:p>
          <a:p>
            <a:pPr>
              <a:spcBef>
                <a:spcPts val="0"/>
              </a:spcBef>
              <a:spcAft>
                <a:spcPts val="0"/>
              </a:spcAft>
            </a:pPr>
            <a:endParaRPr lang="en-US" b="1"/>
          </a:p>
          <a:p>
            <a:pPr>
              <a:spcBef>
                <a:spcPts val="0"/>
              </a:spcBef>
              <a:spcAft>
                <a:spcPts val="0"/>
              </a:spcAft>
            </a:pPr>
            <a:r>
              <a:rPr lang="en-US" b="1"/>
              <a:t>Department of Education:</a:t>
            </a:r>
          </a:p>
          <a:p>
            <a:pPr lvl="1">
              <a:lnSpc>
                <a:spcPct val="100000"/>
              </a:lnSpc>
              <a:spcBef>
                <a:spcPts val="0"/>
              </a:spcBef>
              <a:spcAft>
                <a:spcPts val="0"/>
              </a:spcAft>
              <a:buClr>
                <a:srgbClr val="0070C0"/>
              </a:buClr>
              <a:buFont typeface="Arial" panose="020B0604020202020204" pitchFamily="34" charset="0"/>
              <a:buChar char="•"/>
            </a:pPr>
            <a:r>
              <a:rPr lang="en-US"/>
              <a:t>FY27: </a:t>
            </a:r>
            <a:r>
              <a:rPr lang="en-US" b="1"/>
              <a:t>2.9% cut</a:t>
            </a:r>
          </a:p>
          <a:p>
            <a:pPr marL="475488" lvl="2" indent="-178308">
              <a:buClr>
                <a:srgbClr val="0070C0"/>
              </a:buClr>
              <a:buNone/>
            </a:pPr>
            <a:r>
              <a:rPr lang="en-US" sz="2100" b="1"/>
              <a:t>Financial Aid:</a:t>
            </a:r>
          </a:p>
          <a:p>
            <a:pPr lvl="2">
              <a:lnSpc>
                <a:spcPct val="100000"/>
              </a:lnSpc>
              <a:spcBef>
                <a:spcPts val="0"/>
              </a:spcBef>
              <a:spcAft>
                <a:spcPts val="0"/>
              </a:spcAft>
              <a:buClr>
                <a:srgbClr val="0070C0"/>
              </a:buClr>
              <a:buFont typeface="Arial" panose="020B0604020202020204" pitchFamily="34" charset="0"/>
              <a:buChar char="•"/>
            </a:pPr>
            <a:r>
              <a:rPr lang="en-US" sz="1800"/>
              <a:t>Pell: </a:t>
            </a:r>
            <a:r>
              <a:rPr lang="en-US" sz="1800" b="1"/>
              <a:t>47% increase, no change to max award</a:t>
            </a:r>
          </a:p>
          <a:p>
            <a:pPr lvl="2">
              <a:lnSpc>
                <a:spcPct val="100000"/>
              </a:lnSpc>
              <a:spcBef>
                <a:spcPts val="0"/>
              </a:spcBef>
              <a:spcAft>
                <a:spcPts val="0"/>
              </a:spcAft>
              <a:buClr>
                <a:srgbClr val="0070C0"/>
              </a:buClr>
              <a:buFont typeface="Arial" panose="020B0604020202020204" pitchFamily="34" charset="0"/>
              <a:buChar char="•"/>
            </a:pPr>
            <a:r>
              <a:rPr lang="en-US" sz="1800"/>
              <a:t>Federal Work Study: </a:t>
            </a:r>
            <a:r>
              <a:rPr lang="en-US" sz="1800" b="1"/>
              <a:t>90% cut</a:t>
            </a:r>
          </a:p>
          <a:p>
            <a:pPr lvl="2">
              <a:lnSpc>
                <a:spcPct val="100000"/>
              </a:lnSpc>
              <a:spcBef>
                <a:spcPts val="0"/>
              </a:spcBef>
              <a:spcAft>
                <a:spcPts val="0"/>
              </a:spcAft>
              <a:buClr>
                <a:srgbClr val="0070C0"/>
              </a:buClr>
              <a:buFont typeface="Arial" panose="020B0604020202020204" pitchFamily="34" charset="0"/>
              <a:buChar char="•"/>
            </a:pPr>
            <a:r>
              <a:rPr lang="en-US" sz="1800"/>
              <a:t>Other Financial Aid Programs: </a:t>
            </a:r>
            <a:r>
              <a:rPr lang="en-US" sz="1800" b="1"/>
              <a:t>Eliminates SEOG, TRIO, GAANN</a:t>
            </a:r>
          </a:p>
          <a:p>
            <a:pPr lvl="1">
              <a:lnSpc>
                <a:spcPct val="100000"/>
              </a:lnSpc>
              <a:spcBef>
                <a:spcPts val="0"/>
              </a:spcBef>
              <a:spcAft>
                <a:spcPts val="0"/>
              </a:spcAft>
              <a:buClr>
                <a:srgbClr val="0070C0"/>
              </a:buClr>
              <a:buFont typeface="Arial" panose="020B0604020202020204" pitchFamily="34" charset="0"/>
              <a:buChar char="•"/>
            </a:pPr>
            <a:endParaRPr lang="en-US" b="1"/>
          </a:p>
        </p:txBody>
      </p:sp>
      <p:sp>
        <p:nvSpPr>
          <p:cNvPr id="6" name="Footer Placeholder 5">
            <a:extLst>
              <a:ext uri="{FF2B5EF4-FFF2-40B4-BE49-F238E27FC236}">
                <a16:creationId xmlns:a16="http://schemas.microsoft.com/office/drawing/2014/main" id="{1F90629A-9164-B8E4-2391-0574F1ABEF7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50" b="0" i="0" u="none" strike="noStrike" kern="1200" cap="none" spc="0" normalizeH="0" baseline="0" noProof="0">
              <a:ln>
                <a:noFill/>
              </a:ln>
              <a:solidFill>
                <a:srgbClr val="A3A9AC"/>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1200 New York Ave, NW, Washington, DC, 20005, Suite 500 ● 202.408.7500 ● www.aau.edu ● @AAUniversities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823876"/>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A3A9AC"/>
      </a:accent1>
      <a:accent2>
        <a:srgbClr val="0070CD"/>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AU Powerpoint Template" id="{54AEAE39-8240-2549-9DD3-C207F1F2D756}" vid="{D97E7F0D-3720-FD43-9CD4-9603673F57D9}"/>
    </a:ext>
  </a:extLst>
</a:theme>
</file>

<file path=ppt/theme/theme2.xml><?xml version="1.0" encoding="utf-8"?>
<a:theme xmlns:a="http://schemas.openxmlformats.org/drawingml/2006/main" name="7_Office Theme">
  <a:themeElements>
    <a:clrScheme name="Research for a Stronger America">
      <a:dk1>
        <a:srgbClr val="000000"/>
      </a:dk1>
      <a:lt1>
        <a:srgbClr val="FFFFFF"/>
      </a:lt1>
      <a:dk2>
        <a:srgbClr val="3F9ED8"/>
      </a:dk2>
      <a:lt2>
        <a:srgbClr val="E84B3C"/>
      </a:lt2>
      <a:accent1>
        <a:srgbClr val="FFCC02"/>
      </a:accent1>
      <a:accent2>
        <a:srgbClr val="FEC004"/>
      </a:accent2>
      <a:accent3>
        <a:srgbClr val="FFA202"/>
      </a:accent3>
      <a:accent4>
        <a:srgbClr val="FF9102"/>
      </a:accent4>
      <a:accent5>
        <a:srgbClr val="FC7F04"/>
      </a:accent5>
      <a:accent6>
        <a:srgbClr val="FB6902"/>
      </a:accent6>
      <a:hlink>
        <a:srgbClr val="3F9ED8"/>
      </a:hlink>
      <a:folHlink>
        <a:srgbClr val="3D9ED8"/>
      </a:folHlink>
    </a:clrScheme>
    <a:fontScheme name="PurpleBrand">
      <a:majorFont>
        <a:latin typeface="Raleway Medium"/>
        <a:ea typeface=""/>
        <a:cs typeface=""/>
      </a:majorFont>
      <a:minorFont>
        <a:latin typeface="Source Sans 3"/>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4497FCCB-08C6-C94A-85C7-59CF16D2C157}" vid="{2D788346-FB60-7141-A64D-2D96BFA55706}"/>
    </a:ext>
  </a:extLst>
</a:theme>
</file>

<file path=ppt/theme/theme3.xml><?xml version="1.0" encoding="utf-8"?>
<a:theme xmlns:a="http://schemas.openxmlformats.org/drawingml/2006/main" name="1_Retrospect">
  <a:themeElements>
    <a:clrScheme name="Custom 1">
      <a:dk1>
        <a:sysClr val="windowText" lastClr="000000"/>
      </a:dk1>
      <a:lt1>
        <a:sysClr val="window" lastClr="FFFFFF"/>
      </a:lt1>
      <a:dk2>
        <a:srgbClr val="344068"/>
      </a:dk2>
      <a:lt2>
        <a:srgbClr val="D9E0E6"/>
      </a:lt2>
      <a:accent1>
        <a:srgbClr val="A3A9AC"/>
      </a:accent1>
      <a:accent2>
        <a:srgbClr val="0070CD"/>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AU Powerpoint Template" id="{35CF5C4F-3161-264E-B6E7-CDD7187B8B4B}" vid="{0FADD86C-8551-534E-9047-77579529EACC}"/>
    </a:ext>
  </a:extLst>
</a:theme>
</file>

<file path=ppt/theme/theme4.xml><?xml version="1.0" encoding="utf-8"?>
<a:theme xmlns:a="http://schemas.openxmlformats.org/drawingml/2006/main" name="2_Retrospect">
  <a:themeElements>
    <a:clrScheme name="Custom 1">
      <a:dk1>
        <a:sysClr val="windowText" lastClr="000000"/>
      </a:dk1>
      <a:lt1>
        <a:sysClr val="window" lastClr="FFFFFF"/>
      </a:lt1>
      <a:dk2>
        <a:srgbClr val="344068"/>
      </a:dk2>
      <a:lt2>
        <a:srgbClr val="D9E0E6"/>
      </a:lt2>
      <a:accent1>
        <a:srgbClr val="A3A9AC"/>
      </a:accent1>
      <a:accent2>
        <a:srgbClr val="0070CD"/>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AU Powerpoint Template" id="{54AEAE39-8240-2549-9DD3-C207F1F2D756}" vid="{D97E7F0D-3720-FD43-9CD4-9603673F57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B0E9A83DD6DB43AB907FF1F4C9C761" ma:contentTypeVersion="16" ma:contentTypeDescription="Create a new document." ma:contentTypeScope="" ma:versionID="7d0153aa4d89905f30876c0ccd674cc7">
  <xsd:schema xmlns:xsd="http://www.w3.org/2001/XMLSchema" xmlns:xs="http://www.w3.org/2001/XMLSchema" xmlns:p="http://schemas.microsoft.com/office/2006/metadata/properties" xmlns:ns2="4654726b-22f2-4a2f-a923-b676c23d500a" xmlns:ns3="64fca78e-00a1-4224-9c24-52ca27f30e79" xmlns:ns4="69d9d10e-2eb4-487a-9902-f70026f4840e" targetNamespace="http://schemas.microsoft.com/office/2006/metadata/properties" ma:root="true" ma:fieldsID="9cbb2e901888aa06424aebc9d6a80949" ns2:_="" ns3:_="" ns4:_="">
    <xsd:import namespace="4654726b-22f2-4a2f-a923-b676c23d500a"/>
    <xsd:import namespace="64fca78e-00a1-4224-9c24-52ca27f30e79"/>
    <xsd:import namespace="69d9d10e-2eb4-487a-9902-f70026f484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4726b-22f2-4a2f-a923-b676c23d5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4bceda-c9f6-4e93-9da9-140d101ac395"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fca78e-00a1-4224-9c24-52ca27f30e7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d9d10e-2eb4-487a-9902-f70026f4840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41d2e0c-49da-4d61-88aa-668760394db6}" ma:internalName="TaxCatchAll" ma:showField="CatchAllData" ma:web="64fca78e-00a1-4224-9c24-52ca27f30e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54726b-22f2-4a2f-a923-b676c23d500a">
      <Terms xmlns="http://schemas.microsoft.com/office/infopath/2007/PartnerControls"/>
    </lcf76f155ced4ddcb4097134ff3c332f>
    <TaxCatchAll xmlns="69d9d10e-2eb4-487a-9902-f70026f4840e" xsi:nil="true"/>
  </documentManagement>
</p:properties>
</file>

<file path=customXml/itemProps1.xml><?xml version="1.0" encoding="utf-8"?>
<ds:datastoreItem xmlns:ds="http://schemas.openxmlformats.org/officeDocument/2006/customXml" ds:itemID="{4725856A-0B02-4DAF-B498-A926801D83A4}">
  <ds:schemaRefs>
    <ds:schemaRef ds:uri="http://schemas.microsoft.com/sharepoint/v3/contenttype/forms"/>
  </ds:schemaRefs>
</ds:datastoreItem>
</file>

<file path=customXml/itemProps2.xml><?xml version="1.0" encoding="utf-8"?>
<ds:datastoreItem xmlns:ds="http://schemas.openxmlformats.org/officeDocument/2006/customXml" ds:itemID="{77BADCF9-6567-499D-B765-2C0FBBD1DCDC}">
  <ds:schemaRefs>
    <ds:schemaRef ds:uri="4654726b-22f2-4a2f-a923-b676c23d500a"/>
    <ds:schemaRef ds:uri="64fca78e-00a1-4224-9c24-52ca27f30e79"/>
    <ds:schemaRef ds:uri="69d9d10e-2eb4-487a-9902-f70026f484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B079E7-7437-4628-82A8-8EB55A4BA8D1}">
  <ds:schemaRefs>
    <ds:schemaRef ds:uri="4654726b-22f2-4a2f-a923-b676c23d500a"/>
    <ds:schemaRef ds:uri="64fca78e-00a1-4224-9c24-52ca27f30e79"/>
    <ds:schemaRef ds:uri="69d9d10e-2eb4-487a-9902-f70026f484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AAU Powerpoint Template</Template>
  <TotalTime>1</TotalTime>
  <Words>2121</Words>
  <Application>Microsoft Office PowerPoint</Application>
  <PresentationFormat>Widescreen</PresentationFormat>
  <Paragraphs>196</Paragraphs>
  <Slides>18</Slides>
  <Notes>7</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18</vt:i4>
      </vt:variant>
    </vt:vector>
  </HeadingPairs>
  <TitlesOfParts>
    <vt:vector size="37" baseType="lpstr">
      <vt:lpstr>Aptos</vt:lpstr>
      <vt:lpstr>Aptos Display</vt:lpstr>
      <vt:lpstr>Arial</vt:lpstr>
      <vt:lpstr>Calibri</vt:lpstr>
      <vt:lpstr>Calibri Light</vt:lpstr>
      <vt:lpstr>Courier New</vt:lpstr>
      <vt:lpstr>Helvetica</vt:lpstr>
      <vt:lpstr>Helvetica Neue</vt:lpstr>
      <vt:lpstr>Raleway Medium</vt:lpstr>
      <vt:lpstr>Raleway SemiBold</vt:lpstr>
      <vt:lpstr>Source Sans 3</vt:lpstr>
      <vt:lpstr>Source Sans 3 SemiBold</vt:lpstr>
      <vt:lpstr>Source Sans Pro SemiBold</vt:lpstr>
      <vt:lpstr>System Font Regular</vt:lpstr>
      <vt:lpstr>Wingdings</vt:lpstr>
      <vt:lpstr>Retrospect</vt:lpstr>
      <vt:lpstr>7_Office Theme</vt:lpstr>
      <vt:lpstr>1_Retrospect</vt:lpstr>
      <vt:lpstr>2_Retrospect</vt:lpstr>
      <vt:lpstr>AAU Update</vt:lpstr>
      <vt:lpstr>AAU By The Numbers</vt:lpstr>
      <vt:lpstr>Fall 2026 Enrollment</vt:lpstr>
      <vt:lpstr>2026 Advocacy Agenda</vt:lpstr>
      <vt:lpstr>2025-26 Advocacy Successes</vt:lpstr>
      <vt:lpstr>Major Concerns for 2026</vt:lpstr>
      <vt:lpstr>FY26 Research Spending</vt:lpstr>
      <vt:lpstr>F&amp;A and the FAIR Model</vt:lpstr>
      <vt:lpstr>FY27 Funding</vt:lpstr>
      <vt:lpstr>Litigation Update</vt:lpstr>
      <vt:lpstr>Department of Education</vt:lpstr>
      <vt:lpstr>Research &amp; Institutional Policy </vt:lpstr>
      <vt:lpstr>Public Opinion Research New Approach &amp; Defining Features</vt:lpstr>
      <vt:lpstr>Communications</vt:lpstr>
      <vt:lpstr>Update: digital communications campaigns</vt:lpstr>
      <vt:lpstr>“Break Through” Campaign</vt:lpstr>
      <vt:lpstr>“Keep America Winning”: Protecting Funding for Critical University Research  Targeted grassroots campaign to get constituents to tell their reps in Congress about their support for federal research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Graham Andrews</dc:creator>
  <cp:lastModifiedBy>Graham Andrews</cp:lastModifiedBy>
  <cp:revision>1</cp:revision>
  <cp:lastPrinted>2017-07-11T11:05:17Z</cp:lastPrinted>
  <dcterms:created xsi:type="dcterms:W3CDTF">2026-04-24T13:36:52Z</dcterms:created>
  <dcterms:modified xsi:type="dcterms:W3CDTF">2026-04-30T20:57:58Z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7325000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ContentTypeId">
    <vt:lpwstr>0x010100DDB0E9A83DD6DB43AB907FF1F4C9C761</vt:lpwstr>
  </property>
</Properties>
</file>