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62" r:id="rId2"/>
    <p:sldId id="263" r:id="rId3"/>
    <p:sldId id="264" r:id="rId4"/>
    <p:sldId id="267" r:id="rId5"/>
    <p:sldId id="265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777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6" autoAdjust="0"/>
  </p:normalViewPr>
  <p:slideViewPr>
    <p:cSldViewPr snapToGrid="0" snapToObjects="1">
      <p:cViewPr varScale="1">
        <p:scale>
          <a:sx n="38" d="100"/>
          <a:sy n="38" d="100"/>
        </p:scale>
        <p:origin x="-128" y="8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9F56-7443-4B47-A59F-C5D7B33CBF33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CB7D-BF4E-1446-AA25-7CBBEE977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7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148ECD-B216-4A98-88D9-33013D921F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223" name="Picture 7" descr="logo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" r="-1"/>
          <a:stretch/>
        </p:blipFill>
        <p:spPr bwMode="auto">
          <a:xfrm>
            <a:off x="1727200" y="990600"/>
            <a:ext cx="843280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1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662F0-E27F-4A6C-AE34-9500857FAA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3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789CF-C74F-4899-89D2-F26D5B7A85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00719-C1D4-47DA-9948-B1A19062F3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4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2359-6702-472A-A2BC-0C47166BD0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5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2BA72-4067-41C8-A554-FF332A72E8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8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62C9F-81DC-4175-A397-6AC298AF76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A6B16-CAA7-4F38-9488-7960AA9295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8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3F72B-9B3B-426A-BD37-37D03AE410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878D6-7CFA-48E3-B2BB-8811DB5247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98BE6-C55F-4758-BD36-9929697419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1773238"/>
            <a:ext cx="18588567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E9A1352-9B3B-4AF6-8A20-B29556C268C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5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Schoolboo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Schoolboo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Schoolboo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Schoolboo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827646"/>
            <a:ext cx="9047006" cy="1600200"/>
          </a:xfrm>
        </p:spPr>
        <p:txBody>
          <a:bodyPr/>
          <a:lstStyle/>
          <a:p>
            <a:pPr algn="r"/>
            <a:r>
              <a:rPr lang="en-US" altLang="en-US" sz="4000" b="1" dirty="0">
                <a:solidFill>
                  <a:srgbClr val="3D5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AAUDE Accomplishments</a:t>
            </a:r>
          </a:p>
          <a:p>
            <a:pPr algn="r"/>
            <a:r>
              <a:rPr lang="en-US" altLang="en-US" sz="4000" b="1" dirty="0">
                <a:solidFill>
                  <a:srgbClr val="3D5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Meeting 2026</a:t>
            </a:r>
            <a:endParaRPr lang="en-US" altLang="en-US" sz="2800" b="1" dirty="0">
              <a:solidFill>
                <a:srgbClr val="3D5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5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91CB77-6C60-0384-57FE-7B1961D51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138" y="1417638"/>
            <a:ext cx="5049724" cy="504972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CB7A35-FB16-C927-9C04-F36C935D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started, how it’s going</a:t>
            </a:r>
          </a:p>
        </p:txBody>
      </p:sp>
      <p:sp>
        <p:nvSpPr>
          <p:cNvPr id="5" name="AutoShape 2" descr="generated image">
            <a:extLst>
              <a:ext uri="{FF2B5EF4-FFF2-40B4-BE49-F238E27FC236}">
                <a16:creationId xmlns:a16="http://schemas.microsoft.com/office/drawing/2014/main" id="{6ED05BDA-8530-AF67-9646-02B9F720BB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enerated image">
            <a:extLst>
              <a:ext uri="{FF2B5EF4-FFF2-40B4-BE49-F238E27FC236}">
                <a16:creationId xmlns:a16="http://schemas.microsoft.com/office/drawing/2014/main" id="{CB3ECA0A-C401-04A5-771E-4E7FA0AD56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068C-2883-1FD8-A8AC-7D6B8A78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CF36-BBC6-06CF-D01C-D27D210F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Listserv</a:t>
            </a:r>
          </a:p>
          <a:p>
            <a:r>
              <a:rPr lang="en-US" dirty="0"/>
              <a:t>Ad </a:t>
            </a:r>
            <a:r>
              <a:rPr lang="en-US" dirty="0" err="1"/>
              <a:t>Hocs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Slight rebound in number of requests, 27 in 2025</a:t>
            </a:r>
          </a:p>
          <a:p>
            <a:r>
              <a:rPr lang="en-US" dirty="0"/>
              <a:t>Brown bags on shared challenges (IPEDS ACTS)</a:t>
            </a:r>
          </a:p>
          <a:p>
            <a:r>
              <a:rPr lang="en-US" dirty="0"/>
              <a:t>Fantastic annual meetings at UC Irvine and Rice</a:t>
            </a:r>
          </a:p>
        </p:txBody>
      </p:sp>
    </p:spTree>
    <p:extLst>
      <p:ext uri="{BB962C8B-B14F-4D97-AF65-F5344CB8AC3E}">
        <p14:creationId xmlns:p14="http://schemas.microsoft.com/office/powerpoint/2010/main" val="53604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AA4C-FA20-4775-78FA-54F22E7F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Resources and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2244E-D42C-82E1-9936-F6F13A824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New! Federal Policy Working Group</a:t>
            </a:r>
          </a:p>
          <a:p>
            <a:r>
              <a:rPr lang="en-US" dirty="0"/>
              <a:t>New! Scales and Measures Working Group</a:t>
            </a:r>
          </a:p>
          <a:p>
            <a:endParaRPr lang="en-US" dirty="0"/>
          </a:p>
          <a:p>
            <a:r>
              <a:rPr lang="en-US" dirty="0"/>
              <a:t>Onboarding new members and primary representatives</a:t>
            </a:r>
          </a:p>
          <a:p>
            <a:r>
              <a:rPr lang="en-US" dirty="0"/>
              <a:t>Exchange item brown bags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9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D8EB-11C3-C19B-3732-D8221C2B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AE1F-3224-91E1-2460-42CFAAAC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Published Graduate Stipends – Template and DSV prepared -- Implemented</a:t>
            </a:r>
          </a:p>
          <a:p>
            <a:r>
              <a:rPr lang="en-US" sz="2000" dirty="0"/>
              <a:t>Instructor Workload – Vote to accept – Template and DSV prepared -- Implemented</a:t>
            </a:r>
          </a:p>
          <a:p>
            <a:r>
              <a:rPr lang="en-US" sz="2000" dirty="0"/>
              <a:t>Aggregate Faculty Salary - CIP-4 and peer group submission and transformation prepared – Policy updated </a:t>
            </a:r>
          </a:p>
          <a:p>
            <a:r>
              <a:rPr lang="en-US" sz="2000" dirty="0"/>
              <a:t>Institutional Data by CIP -- Definition refinement</a:t>
            </a:r>
          </a:p>
          <a:p>
            <a:r>
              <a:rPr lang="en-US" sz="2000" dirty="0"/>
              <a:t>Grad/Retention -  Submission process changes, DSV updates, export to CSRDE prepared</a:t>
            </a:r>
          </a:p>
          <a:p>
            <a:r>
              <a:rPr lang="en-US" sz="2000" dirty="0"/>
              <a:t>Staff </a:t>
            </a:r>
            <a:r>
              <a:rPr lang="en-US" sz="2000" dirty="0" err="1"/>
              <a:t>HeadCount</a:t>
            </a:r>
            <a:r>
              <a:rPr lang="en-US" sz="2000" dirty="0"/>
              <a:t>  - Brown bag; Templates and data models in development</a:t>
            </a:r>
          </a:p>
          <a:p>
            <a:r>
              <a:rPr lang="en-US" sz="2000" dirty="0"/>
              <a:t>Common Data Set  - Python extraction code and data models in development</a:t>
            </a:r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49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81F3-29BA-7C37-C90A-116FD5ED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the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27F5-6588-FE2E-344D-19386FA6D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Data Sharing Guidelines and Confidentiality Rules</a:t>
            </a:r>
          </a:p>
          <a:p>
            <a:r>
              <a:rPr lang="en-US" dirty="0"/>
              <a:t>AI Policy </a:t>
            </a:r>
          </a:p>
          <a:p>
            <a:r>
              <a:rPr lang="en-US" dirty="0"/>
              <a:t>Ad Hoc Working Group</a:t>
            </a:r>
          </a:p>
          <a:p>
            <a:r>
              <a:rPr lang="en-US" dirty="0"/>
              <a:t>Quick turnaround Ad Hoc on enrollments</a:t>
            </a:r>
          </a:p>
          <a:p>
            <a:r>
              <a:rPr lang="en-US" dirty="0"/>
              <a:t>Moderation of the listserv</a:t>
            </a:r>
          </a:p>
          <a:p>
            <a:r>
              <a:rPr lang="en-US" dirty="0"/>
              <a:t>Create </a:t>
            </a:r>
            <a:r>
              <a:rPr lang="en-US"/>
              <a:t>a ‘What is AAUDE’ </a:t>
            </a:r>
            <a:r>
              <a:rPr lang="en-US" dirty="0"/>
              <a:t>slide </a:t>
            </a:r>
            <a:r>
              <a:rPr lang="en-US"/>
              <a:t>deck resource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3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AUDE PPT Template.potx" id="{39F37D1E-2421-4EFB-8B77-F0F93EE589E0}" vid="{A8F300C3-1889-4D70-B736-F8E4BC5070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AAUDE PPT Template-1</Template>
  <TotalTime>126</TotalTime>
  <Words>195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Schoolbook</vt:lpstr>
      <vt:lpstr>Default Design</vt:lpstr>
      <vt:lpstr>PowerPoint Presentation</vt:lpstr>
      <vt:lpstr>How it started, how it’s going</vt:lpstr>
      <vt:lpstr>Collegiality</vt:lpstr>
      <vt:lpstr>Shared Resources and Knowledge</vt:lpstr>
      <vt:lpstr>Exchange Items</vt:lpstr>
      <vt:lpstr>Evolving the Organization</vt:lpstr>
    </vt:vector>
  </TitlesOfParts>
  <Company>Poll Everywhere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 Utke</dc:creator>
  <cp:lastModifiedBy>Corrie Potter</cp:lastModifiedBy>
  <cp:revision>15</cp:revision>
  <dcterms:created xsi:type="dcterms:W3CDTF">2019-04-22T16:12:28Z</dcterms:created>
  <dcterms:modified xsi:type="dcterms:W3CDTF">2026-04-26T14:57:06Z</dcterms:modified>
</cp:coreProperties>
</file>