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embeddedFontLst>
    <p:embeddedFont>
      <p:font typeface="Aptos Narrow" panose="020B0004020202020204" pitchFamily="34" charset="0"/>
      <p:regular r:id="rId18"/>
      <p:bold r:id="rId19"/>
    </p:embeddedFont>
    <p:embeddedFont>
      <p:font typeface="Century Schoolbook" panose="02040604050505020304"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QiKmJLtf7ZmNEUWz3cf4vCeii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tkex001\Desktop\Downloads\Individual_Report_04_22_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baseline="0">
                <a:solidFill>
                  <a:schemeClr val="tx1">
                    <a:lumMod val="65000"/>
                    <a:lumOff val="35000"/>
                  </a:schemeClr>
                </a:solidFill>
                <a:latin typeface="+mn-lt"/>
                <a:ea typeface="+mn-ea"/>
                <a:cs typeface="+mn-cs"/>
              </a:defRPr>
            </a:pPr>
            <a:r>
              <a:rPr lang="en-US" sz="1400" b="1" i="0" u="none" strike="noStrike" baseline="0" dirty="0">
                <a:solidFill>
                  <a:sysClr val="windowText" lastClr="000000">
                    <a:lumMod val="65000"/>
                    <a:lumOff val="35000"/>
                  </a:sysClr>
                </a:solidFill>
                <a:latin typeface="Aptos Narrow" panose="02110004020202020204"/>
              </a:rPr>
              <a:t>Active users per member institution</a:t>
            </a:r>
          </a:p>
        </c:rich>
      </c:tx>
      <c:layout>
        <c:manualLayout>
          <c:xMode val="edge"/>
          <c:yMode val="edge"/>
          <c:x val="0.20785249110823037"/>
          <c:y val="2.2262484174989449E-2"/>
        </c:manualLayout>
      </c:layout>
      <c:overlay val="0"/>
      <c:spPr>
        <a:noFill/>
        <a:ln>
          <a:noFill/>
        </a:ln>
        <a:effectLst/>
      </c:spPr>
      <c:txPr>
        <a:bodyPr rot="0" spcFirstLastPara="1" vertOverflow="ellipsis" vert="horz" wrap="square" anchor="ctr" anchorCtr="1"/>
        <a:lstStyle/>
        <a:p>
          <a:pPr>
            <a:defRPr sz="1400" b="1" i="0" u="none" strike="noStrike"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990349055936439E-2"/>
          <c:y val="0.20744239696159797"/>
          <c:w val="0.89483923884514438"/>
          <c:h val="0.72652777777777777"/>
        </c:manualLayout>
      </c:layout>
      <c:lineChart>
        <c:grouping val="standard"/>
        <c:varyColors val="0"/>
        <c:ser>
          <c:idx val="1"/>
          <c:order val="1"/>
          <c:spPr>
            <a:ln w="28575" cap="rnd">
              <a:solidFill>
                <a:schemeClr val="accent2"/>
              </a:solidFill>
              <a:round/>
            </a:ln>
            <a:effectLst/>
          </c:spPr>
          <c:marker>
            <c:symbol val="none"/>
          </c:marker>
          <c:val>
            <c:numRef>
              <c:f>Sheet3!$B$1:$B$73</c:f>
              <c:numCache>
                <c:formatCode>General</c:formatCode>
                <c:ptCount val="73"/>
                <c:pt idx="0">
                  <c:v>2</c:v>
                </c:pt>
                <c:pt idx="1">
                  <c:v>2</c:v>
                </c:pt>
                <c:pt idx="2">
                  <c:v>3</c:v>
                </c:pt>
                <c:pt idx="3">
                  <c:v>3</c:v>
                </c:pt>
                <c:pt idx="4">
                  <c:v>3</c:v>
                </c:pt>
                <c:pt idx="5">
                  <c:v>3</c:v>
                </c:pt>
                <c:pt idx="6">
                  <c:v>4</c:v>
                </c:pt>
                <c:pt idx="7">
                  <c:v>4</c:v>
                </c:pt>
                <c:pt idx="8">
                  <c:v>4</c:v>
                </c:pt>
                <c:pt idx="9">
                  <c:v>4</c:v>
                </c:pt>
                <c:pt idx="10">
                  <c:v>5</c:v>
                </c:pt>
                <c:pt idx="11">
                  <c:v>5</c:v>
                </c:pt>
                <c:pt idx="12">
                  <c:v>5</c:v>
                </c:pt>
                <c:pt idx="13">
                  <c:v>5</c:v>
                </c:pt>
                <c:pt idx="14">
                  <c:v>5</c:v>
                </c:pt>
                <c:pt idx="15">
                  <c:v>5</c:v>
                </c:pt>
                <c:pt idx="16">
                  <c:v>5</c:v>
                </c:pt>
                <c:pt idx="17">
                  <c:v>5</c:v>
                </c:pt>
                <c:pt idx="18">
                  <c:v>5</c:v>
                </c:pt>
                <c:pt idx="19">
                  <c:v>6</c:v>
                </c:pt>
                <c:pt idx="20">
                  <c:v>6</c:v>
                </c:pt>
                <c:pt idx="21">
                  <c:v>6</c:v>
                </c:pt>
                <c:pt idx="22">
                  <c:v>6</c:v>
                </c:pt>
                <c:pt idx="23">
                  <c:v>6</c:v>
                </c:pt>
                <c:pt idx="24">
                  <c:v>6</c:v>
                </c:pt>
                <c:pt idx="25">
                  <c:v>7</c:v>
                </c:pt>
                <c:pt idx="26">
                  <c:v>7</c:v>
                </c:pt>
                <c:pt idx="27">
                  <c:v>7</c:v>
                </c:pt>
                <c:pt idx="28">
                  <c:v>7</c:v>
                </c:pt>
                <c:pt idx="29">
                  <c:v>7</c:v>
                </c:pt>
                <c:pt idx="30">
                  <c:v>7</c:v>
                </c:pt>
                <c:pt idx="31">
                  <c:v>8</c:v>
                </c:pt>
                <c:pt idx="32">
                  <c:v>8</c:v>
                </c:pt>
                <c:pt idx="33">
                  <c:v>8</c:v>
                </c:pt>
                <c:pt idx="34">
                  <c:v>8</c:v>
                </c:pt>
                <c:pt idx="35">
                  <c:v>8</c:v>
                </c:pt>
                <c:pt idx="36">
                  <c:v>8</c:v>
                </c:pt>
                <c:pt idx="37">
                  <c:v>8</c:v>
                </c:pt>
                <c:pt idx="38">
                  <c:v>8</c:v>
                </c:pt>
                <c:pt idx="39">
                  <c:v>8</c:v>
                </c:pt>
                <c:pt idx="40">
                  <c:v>8</c:v>
                </c:pt>
                <c:pt idx="41">
                  <c:v>9</c:v>
                </c:pt>
                <c:pt idx="42">
                  <c:v>9</c:v>
                </c:pt>
                <c:pt idx="43">
                  <c:v>9</c:v>
                </c:pt>
                <c:pt idx="44">
                  <c:v>9</c:v>
                </c:pt>
                <c:pt idx="45">
                  <c:v>10</c:v>
                </c:pt>
                <c:pt idx="46">
                  <c:v>10</c:v>
                </c:pt>
                <c:pt idx="47">
                  <c:v>10</c:v>
                </c:pt>
                <c:pt idx="48">
                  <c:v>10</c:v>
                </c:pt>
                <c:pt idx="49">
                  <c:v>10</c:v>
                </c:pt>
                <c:pt idx="50">
                  <c:v>10</c:v>
                </c:pt>
                <c:pt idx="51">
                  <c:v>11</c:v>
                </c:pt>
                <c:pt idx="52">
                  <c:v>11</c:v>
                </c:pt>
                <c:pt idx="53">
                  <c:v>11</c:v>
                </c:pt>
                <c:pt idx="54">
                  <c:v>11</c:v>
                </c:pt>
                <c:pt idx="55">
                  <c:v>11</c:v>
                </c:pt>
                <c:pt idx="56">
                  <c:v>11</c:v>
                </c:pt>
                <c:pt idx="57">
                  <c:v>11</c:v>
                </c:pt>
                <c:pt idx="58">
                  <c:v>11</c:v>
                </c:pt>
                <c:pt idx="59">
                  <c:v>11</c:v>
                </c:pt>
                <c:pt idx="60">
                  <c:v>12</c:v>
                </c:pt>
                <c:pt idx="61">
                  <c:v>12</c:v>
                </c:pt>
                <c:pt idx="62">
                  <c:v>12</c:v>
                </c:pt>
                <c:pt idx="63">
                  <c:v>12</c:v>
                </c:pt>
                <c:pt idx="64">
                  <c:v>13</c:v>
                </c:pt>
                <c:pt idx="65">
                  <c:v>13</c:v>
                </c:pt>
                <c:pt idx="66">
                  <c:v>14</c:v>
                </c:pt>
                <c:pt idx="67">
                  <c:v>14</c:v>
                </c:pt>
                <c:pt idx="68">
                  <c:v>14</c:v>
                </c:pt>
                <c:pt idx="69">
                  <c:v>14</c:v>
                </c:pt>
                <c:pt idx="70">
                  <c:v>14</c:v>
                </c:pt>
                <c:pt idx="71">
                  <c:v>15</c:v>
                </c:pt>
                <c:pt idx="72">
                  <c:v>16</c:v>
                </c:pt>
              </c:numCache>
            </c:numRef>
          </c:val>
          <c:smooth val="0"/>
          <c:extLst>
            <c:ext xmlns:c16="http://schemas.microsoft.com/office/drawing/2014/chart" uri="{C3380CC4-5D6E-409C-BE32-E72D297353CC}">
              <c16:uniqueId val="{00000000-FC41-48CA-87CF-AC80B6ED12C4}"/>
            </c:ext>
          </c:extLst>
        </c:ser>
        <c:dLbls>
          <c:showLegendKey val="0"/>
          <c:showVal val="0"/>
          <c:showCatName val="0"/>
          <c:showSerName val="0"/>
          <c:showPercent val="0"/>
          <c:showBubbleSize val="0"/>
        </c:dLbls>
        <c:smooth val="0"/>
        <c:axId val="1422729584"/>
        <c:axId val="142273246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val>
                  <c:numRef>
                    <c:extLst>
                      <c:ext uri="{02D57815-91ED-43cb-92C2-25804820EDAC}">
                        <c15:formulaRef>
                          <c15:sqref>Sheet3!$A$1:$A$73</c15:sqref>
                        </c15:formulaRef>
                      </c:ext>
                    </c:extLst>
                    <c:numCache>
                      <c:formatCode>General</c:formatCode>
                      <c:ptCount val="73"/>
                    </c:numCache>
                  </c:numRef>
                </c:val>
                <c:smooth val="0"/>
                <c:extLst>
                  <c:ext xmlns:c16="http://schemas.microsoft.com/office/drawing/2014/chart" uri="{C3380CC4-5D6E-409C-BE32-E72D297353CC}">
                    <c16:uniqueId val="{00000001-FC41-48CA-87CF-AC80B6ED12C4}"/>
                  </c:ext>
                </c:extLst>
              </c15:ser>
            </c15:filteredLineSeries>
          </c:ext>
        </c:extLst>
      </c:lineChart>
      <c:catAx>
        <c:axId val="14227295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422732464"/>
        <c:crosses val="autoZero"/>
        <c:auto val="1"/>
        <c:lblAlgn val="ctr"/>
        <c:lblOffset val="100"/>
        <c:noMultiLvlLbl val="0"/>
      </c:catAx>
      <c:valAx>
        <c:axId val="142273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baseline="0">
                <a:solidFill>
                  <a:schemeClr val="tx1">
                    <a:lumMod val="65000"/>
                    <a:lumOff val="35000"/>
                  </a:schemeClr>
                </a:solidFill>
                <a:latin typeface="+mn-lt"/>
                <a:ea typeface="+mn-ea"/>
                <a:cs typeface="+mn-cs"/>
              </a:defRPr>
            </a:pPr>
            <a:endParaRPr lang="en-US"/>
          </a:p>
        </c:txPr>
        <c:crossAx val="1422729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Number</a:t>
            </a:r>
            <a:r>
              <a:rPr lang="en-US" b="1" baseline="0" dirty="0"/>
              <a:t> </a:t>
            </a:r>
            <a:r>
              <a:rPr lang="en-US" b="1" dirty="0"/>
              <a:t>Registered </a:t>
            </a:r>
          </a:p>
          <a:p>
            <a:pPr>
              <a:defRPr b="1"/>
            </a:pPr>
            <a:r>
              <a:rPr lang="en-US" b="1" dirty="0"/>
              <a:t>Gray bars were virtual mtg</a:t>
            </a:r>
            <a:r>
              <a:rPr lang="en-US" b="1" baseline="0" dirty="0"/>
              <a:t> years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Sheet4!$B$3</c:f>
              <c:strCache>
                <c:ptCount val="1"/>
                <c:pt idx="0">
                  <c:v>Registered</c:v>
                </c:pt>
              </c:strCache>
            </c:strRef>
          </c:tx>
          <c:spPr>
            <a:solidFill>
              <a:schemeClr val="accent1"/>
            </a:solidFill>
            <a:ln>
              <a:noFill/>
            </a:ln>
            <a:effectLst/>
          </c:spPr>
          <c:invertIfNegative val="0"/>
          <c:dPt>
            <c:idx val="3"/>
            <c:invertIfNegative val="0"/>
            <c:bubble3D val="0"/>
            <c:spPr>
              <a:solidFill>
                <a:srgbClr val="FFFFFF">
                  <a:lumMod val="75000"/>
                </a:srgbClr>
              </a:solidFill>
              <a:ln>
                <a:noFill/>
              </a:ln>
              <a:effectLst/>
            </c:spPr>
            <c:extLst>
              <c:ext xmlns:c16="http://schemas.microsoft.com/office/drawing/2014/chart" uri="{C3380CC4-5D6E-409C-BE32-E72D297353CC}">
                <c16:uniqueId val="{00000004-D981-448E-BD49-DE7C97EA3840}"/>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1-55FB-4422-B1F6-76CD2CDE0C87}"/>
              </c:ext>
            </c:extLst>
          </c:dPt>
          <c:dPt>
            <c:idx val="5"/>
            <c:invertIfNegative val="0"/>
            <c:bubble3D val="0"/>
            <c:spPr>
              <a:solidFill>
                <a:srgbClr val="333399">
                  <a:lumMod val="75000"/>
                </a:srgbClr>
              </a:solidFill>
              <a:ln>
                <a:noFill/>
              </a:ln>
              <a:effectLst/>
            </c:spPr>
            <c:extLst>
              <c:ext xmlns:c16="http://schemas.microsoft.com/office/drawing/2014/chart" uri="{C3380CC4-5D6E-409C-BE32-E72D297353CC}">
                <c16:uniqueId val="{00000003-55FB-4422-B1F6-76CD2CDE0C8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Sheet4!$A$4:$A$13</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Sheet4!$B$4:$B$13</c:f>
              <c:numCache>
                <c:formatCode>General</c:formatCode>
                <c:ptCount val="10"/>
                <c:pt idx="0">
                  <c:v>121</c:v>
                </c:pt>
                <c:pt idx="1">
                  <c:v>167</c:v>
                </c:pt>
                <c:pt idx="2">
                  <c:v>141</c:v>
                </c:pt>
                <c:pt idx="3">
                  <c:v>177</c:v>
                </c:pt>
                <c:pt idx="4">
                  <c:v>278</c:v>
                </c:pt>
                <c:pt idx="5">
                  <c:v>131</c:v>
                </c:pt>
                <c:pt idx="6">
                  <c:v>125</c:v>
                </c:pt>
                <c:pt idx="7">
                  <c:v>166</c:v>
                </c:pt>
                <c:pt idx="8">
                  <c:v>137</c:v>
                </c:pt>
                <c:pt idx="9">
                  <c:v>130</c:v>
                </c:pt>
              </c:numCache>
            </c:numRef>
          </c:val>
          <c:extLst>
            <c:ext xmlns:c16="http://schemas.microsoft.com/office/drawing/2014/chart" uri="{C3380CC4-5D6E-409C-BE32-E72D297353CC}">
              <c16:uniqueId val="{00000004-55FB-4422-B1F6-76CD2CDE0C87}"/>
            </c:ext>
          </c:extLst>
        </c:ser>
        <c:dLbls>
          <c:showLegendKey val="0"/>
          <c:showVal val="0"/>
          <c:showCatName val="0"/>
          <c:showSerName val="0"/>
          <c:showPercent val="0"/>
          <c:showBubbleSize val="0"/>
        </c:dLbls>
        <c:gapWidth val="219"/>
        <c:overlap val="-27"/>
        <c:axId val="566606672"/>
        <c:axId val="566591312"/>
      </c:barChart>
      <c:catAx>
        <c:axId val="56660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66591312"/>
        <c:crosses val="autoZero"/>
        <c:auto val="1"/>
        <c:lblAlgn val="ctr"/>
        <c:lblOffset val="100"/>
        <c:noMultiLvlLbl val="0"/>
      </c:catAx>
      <c:valAx>
        <c:axId val="56659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6660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Sheet3!$A$1:$A$73</cx:f>
        <cx:lvl ptCount="73"/>
      </cx:strDim>
      <cx:numDim type="val">
        <cx:f>Sheet3!$B$1:$B$73</cx:f>
        <cx:lvl ptCount="73" formatCode="General">
          <cx:pt idx="0">2</cx:pt>
          <cx:pt idx="1">2</cx:pt>
          <cx:pt idx="2">3</cx:pt>
          <cx:pt idx="3">3</cx:pt>
          <cx:pt idx="4">3</cx:pt>
          <cx:pt idx="5">3</cx:pt>
          <cx:pt idx="6">4</cx:pt>
          <cx:pt idx="7">4</cx:pt>
          <cx:pt idx="8">4</cx:pt>
          <cx:pt idx="9">4</cx:pt>
          <cx:pt idx="10">5</cx:pt>
          <cx:pt idx="11">5</cx:pt>
          <cx:pt idx="12">5</cx:pt>
          <cx:pt idx="13">5</cx:pt>
          <cx:pt idx="14">5</cx:pt>
          <cx:pt idx="15">5</cx:pt>
          <cx:pt idx="16">5</cx:pt>
          <cx:pt idx="17">5</cx:pt>
          <cx:pt idx="18">5</cx:pt>
          <cx:pt idx="19">6</cx:pt>
          <cx:pt idx="20">6</cx:pt>
          <cx:pt idx="21">6</cx:pt>
          <cx:pt idx="22">6</cx:pt>
          <cx:pt idx="23">6</cx:pt>
          <cx:pt idx="24">6</cx:pt>
          <cx:pt idx="25">7</cx:pt>
          <cx:pt idx="26">7</cx:pt>
          <cx:pt idx="27">7</cx:pt>
          <cx:pt idx="28">7</cx:pt>
          <cx:pt idx="29">7</cx:pt>
          <cx:pt idx="30">7</cx:pt>
          <cx:pt idx="31">8</cx:pt>
          <cx:pt idx="32">8</cx:pt>
          <cx:pt idx="33">8</cx:pt>
          <cx:pt idx="34">8</cx:pt>
          <cx:pt idx="35">8</cx:pt>
          <cx:pt idx="36">8</cx:pt>
          <cx:pt idx="37">8</cx:pt>
          <cx:pt idx="38">8</cx:pt>
          <cx:pt idx="39">8</cx:pt>
          <cx:pt idx="40">8</cx:pt>
          <cx:pt idx="41">9</cx:pt>
          <cx:pt idx="42">9</cx:pt>
          <cx:pt idx="43">9</cx:pt>
          <cx:pt idx="44">9</cx:pt>
          <cx:pt idx="45">10</cx:pt>
          <cx:pt idx="46">10</cx:pt>
          <cx:pt idx="47">10</cx:pt>
          <cx:pt idx="48">10</cx:pt>
          <cx:pt idx="49">10</cx:pt>
          <cx:pt idx="50">10</cx:pt>
          <cx:pt idx="51">11</cx:pt>
          <cx:pt idx="52">11</cx:pt>
          <cx:pt idx="53">11</cx:pt>
          <cx:pt idx="54">11</cx:pt>
          <cx:pt idx="55">11</cx:pt>
          <cx:pt idx="56">11</cx:pt>
          <cx:pt idx="57">11</cx:pt>
          <cx:pt idx="58">11</cx:pt>
          <cx:pt idx="59">11</cx:pt>
          <cx:pt idx="60">12</cx:pt>
          <cx:pt idx="61">12</cx:pt>
          <cx:pt idx="62">12</cx:pt>
          <cx:pt idx="63">12</cx:pt>
          <cx:pt idx="64">13</cx:pt>
          <cx:pt idx="65">13</cx:pt>
          <cx:pt idx="66">14</cx:pt>
          <cx:pt idx="67">14</cx:pt>
          <cx:pt idx="68">14</cx:pt>
          <cx:pt idx="69">14</cx:pt>
          <cx:pt idx="70">14</cx:pt>
          <cx:pt idx="71">15</cx:pt>
          <cx:pt idx="72">16</cx:pt>
        </cx:lvl>
      </cx:numDim>
    </cx:data>
  </cx:chartData>
  <cx:chart>
    <cx:title pos="t" align="ctr" overlay="0">
      <cx:tx>
        <cx:txData>
          <cx:v>Distribution of Users Across Institutions</cx:v>
        </cx:txData>
      </cx:tx>
      <cx:txPr>
        <a:bodyPr spcFirstLastPara="1" vertOverflow="ellipsis" horzOverflow="overflow" wrap="square" lIns="0" tIns="0" rIns="0" bIns="0" anchor="ctr" anchorCtr="1"/>
        <a:lstStyle/>
        <a:p>
          <a:pPr algn="ctr" rtl="0">
            <a:defRPr/>
          </a:pPr>
          <a:r>
            <a:rPr lang="en-US" sz="1400" b="0" i="0" u="none" strike="noStrike" baseline="0" dirty="0">
              <a:solidFill>
                <a:sysClr val="windowText" lastClr="000000">
                  <a:lumMod val="65000"/>
                  <a:lumOff val="35000"/>
                </a:sysClr>
              </a:solidFill>
              <a:latin typeface="Aptos Narrow" panose="02110004020202020204"/>
            </a:rPr>
            <a:t>Distribution of Users Across Institutions</a:t>
          </a:r>
        </a:p>
      </cx:txPr>
    </cx:title>
    <cx:plotArea>
      <cx:plotAreaRegion>
        <cx:series layoutId="boxWhisker" uniqueId="{AB8D15F2-EF89-49AE-90E0-460EBCDB54A4}">
          <cx:spPr>
            <a:solidFill>
              <a:schemeClr val="accent2"/>
            </a:solidFill>
          </cx:spPr>
          <cx:dataId val="0"/>
          <cx:layoutPr>
            <cx:visibility meanLine="0" meanMarker="1" nonoutliers="0" outliers="1"/>
            <cx:statistics quartileMethod="exclusive"/>
          </cx:layoutPr>
        </cx:series>
      </cx:plotAreaRegion>
      <cx:axis id="0">
        <cx:catScaling gapWidth="1"/>
        <cx:tickLabels/>
      </cx:axis>
      <cx:axis id="1">
        <cx:valScaling/>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srgbClr val="000000">
                  <a:lumMod val="65000"/>
                  <a:lumOff val="35000"/>
                </a:srgbClr>
              </a:solidFill>
              <a:latin typeface="Aria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3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Century Schoolbook"/>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14" name="Google Shape;14;p3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34" descr="logo4"/>
          <p:cNvPicPr preferRelativeResize="0"/>
          <p:nvPr/>
        </p:nvPicPr>
        <p:blipFill rotWithShape="1">
          <a:blip r:embed="rId2">
            <a:alphaModFix/>
          </a:blip>
          <a:srcRect l="-1033"/>
          <a:stretch/>
        </p:blipFill>
        <p:spPr>
          <a:xfrm>
            <a:off x="1727200" y="990600"/>
            <a:ext cx="8432800" cy="2559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2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2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Century Schoolbook"/>
              <a:buChar char="•"/>
              <a:defRPr sz="2800"/>
            </a:lvl1pPr>
            <a:lvl2pPr marL="914400" lvl="1" indent="-381000" algn="l">
              <a:lnSpc>
                <a:spcPct val="100000"/>
              </a:lnSpc>
              <a:spcBef>
                <a:spcPts val="480"/>
              </a:spcBef>
              <a:spcAft>
                <a:spcPts val="0"/>
              </a:spcAft>
              <a:buClr>
                <a:schemeClr val="dk1"/>
              </a:buClr>
              <a:buSzPts val="2400"/>
              <a:buFont typeface="Century Schoolbook"/>
              <a:buChar char="–"/>
              <a:defRPr sz="2400"/>
            </a:lvl2pPr>
            <a:lvl3pPr marL="1371600" lvl="2" indent="-355600" algn="l">
              <a:lnSpc>
                <a:spcPct val="100000"/>
              </a:lnSpc>
              <a:spcBef>
                <a:spcPts val="400"/>
              </a:spcBef>
              <a:spcAft>
                <a:spcPts val="0"/>
              </a:spcAft>
              <a:buClr>
                <a:schemeClr val="dk1"/>
              </a:buClr>
              <a:buSzPts val="2000"/>
              <a:buFont typeface="Century Schoolbook"/>
              <a:buChar char="•"/>
              <a:defRPr sz="2000"/>
            </a:lvl3pPr>
            <a:lvl4pPr marL="1828800" lvl="3" indent="-342900" algn="l">
              <a:lnSpc>
                <a:spcPct val="100000"/>
              </a:lnSpc>
              <a:spcBef>
                <a:spcPts val="360"/>
              </a:spcBef>
              <a:spcAft>
                <a:spcPts val="0"/>
              </a:spcAft>
              <a:buClr>
                <a:schemeClr val="dk1"/>
              </a:buClr>
              <a:buSzPts val="1800"/>
              <a:buFont typeface="Century Schoolbook"/>
              <a:buChar char="–"/>
              <a:defRPr sz="1800"/>
            </a:lvl4pPr>
            <a:lvl5pPr marL="2286000" lvl="4" indent="-342900" algn="l">
              <a:lnSpc>
                <a:spcPct val="100000"/>
              </a:lnSpc>
              <a:spcBef>
                <a:spcPts val="360"/>
              </a:spcBef>
              <a:spcAft>
                <a:spcPts val="0"/>
              </a:spcAft>
              <a:buClr>
                <a:schemeClr val="dk1"/>
              </a:buClr>
              <a:buSzPts val="1800"/>
              <a:buFont typeface="Century Schoolbook"/>
              <a:buChar char="»"/>
              <a:defRPr sz="1800"/>
            </a:lvl5pPr>
            <a:lvl6pPr marL="2743200" lvl="5" indent="-342900" algn="l">
              <a:lnSpc>
                <a:spcPct val="100000"/>
              </a:lnSpc>
              <a:spcBef>
                <a:spcPts val="360"/>
              </a:spcBef>
              <a:spcAft>
                <a:spcPts val="0"/>
              </a:spcAft>
              <a:buClr>
                <a:schemeClr val="dk1"/>
              </a:buClr>
              <a:buSzPts val="1800"/>
              <a:buFont typeface="Century Schoolbook"/>
              <a:buChar char="»"/>
              <a:defRPr sz="1800"/>
            </a:lvl6pPr>
            <a:lvl7pPr marL="3200400" lvl="6" indent="-342900" algn="l">
              <a:lnSpc>
                <a:spcPct val="100000"/>
              </a:lnSpc>
              <a:spcBef>
                <a:spcPts val="360"/>
              </a:spcBef>
              <a:spcAft>
                <a:spcPts val="0"/>
              </a:spcAft>
              <a:buClr>
                <a:schemeClr val="dk1"/>
              </a:buClr>
              <a:buSzPts val="1800"/>
              <a:buFont typeface="Century Schoolbook"/>
              <a:buChar char="»"/>
              <a:defRPr sz="1800"/>
            </a:lvl7pPr>
            <a:lvl8pPr marL="3657600" lvl="7" indent="-342900" algn="l">
              <a:lnSpc>
                <a:spcPct val="100000"/>
              </a:lnSpc>
              <a:spcBef>
                <a:spcPts val="360"/>
              </a:spcBef>
              <a:spcAft>
                <a:spcPts val="0"/>
              </a:spcAft>
              <a:buClr>
                <a:schemeClr val="dk1"/>
              </a:buClr>
              <a:buSzPts val="1800"/>
              <a:buFont typeface="Century Schoolbook"/>
              <a:buChar char="»"/>
              <a:defRPr sz="1800"/>
            </a:lvl8pPr>
            <a:lvl9pPr marL="4114800" lvl="8" indent="-342900" algn="l">
              <a:lnSpc>
                <a:spcPct val="100000"/>
              </a:lnSpc>
              <a:spcBef>
                <a:spcPts val="360"/>
              </a:spcBef>
              <a:spcAft>
                <a:spcPts val="0"/>
              </a:spcAft>
              <a:buClr>
                <a:schemeClr val="dk1"/>
              </a:buClr>
              <a:buSzPts val="1800"/>
              <a:buFont typeface="Century Schoolbook"/>
              <a:buChar char="»"/>
              <a:defRPr sz="1800"/>
            </a:lvl9pPr>
          </a:lstStyle>
          <a:p>
            <a:endParaRPr/>
          </a:p>
        </p:txBody>
      </p:sp>
      <p:sp>
        <p:nvSpPr>
          <p:cNvPr id="27" name="Google Shape;27;p1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Century Schoolbook"/>
              <a:buChar char="•"/>
              <a:defRPr sz="2800"/>
            </a:lvl1pPr>
            <a:lvl2pPr marL="914400" lvl="1" indent="-381000" algn="l">
              <a:lnSpc>
                <a:spcPct val="100000"/>
              </a:lnSpc>
              <a:spcBef>
                <a:spcPts val="480"/>
              </a:spcBef>
              <a:spcAft>
                <a:spcPts val="0"/>
              </a:spcAft>
              <a:buClr>
                <a:schemeClr val="dk1"/>
              </a:buClr>
              <a:buSzPts val="2400"/>
              <a:buFont typeface="Century Schoolbook"/>
              <a:buChar char="–"/>
              <a:defRPr sz="2400"/>
            </a:lvl2pPr>
            <a:lvl3pPr marL="1371600" lvl="2" indent="-355600" algn="l">
              <a:lnSpc>
                <a:spcPct val="100000"/>
              </a:lnSpc>
              <a:spcBef>
                <a:spcPts val="400"/>
              </a:spcBef>
              <a:spcAft>
                <a:spcPts val="0"/>
              </a:spcAft>
              <a:buClr>
                <a:schemeClr val="dk1"/>
              </a:buClr>
              <a:buSzPts val="2000"/>
              <a:buFont typeface="Century Schoolbook"/>
              <a:buChar char="•"/>
              <a:defRPr sz="2000"/>
            </a:lvl3pPr>
            <a:lvl4pPr marL="1828800" lvl="3" indent="-342900" algn="l">
              <a:lnSpc>
                <a:spcPct val="100000"/>
              </a:lnSpc>
              <a:spcBef>
                <a:spcPts val="360"/>
              </a:spcBef>
              <a:spcAft>
                <a:spcPts val="0"/>
              </a:spcAft>
              <a:buClr>
                <a:schemeClr val="dk1"/>
              </a:buClr>
              <a:buSzPts val="1800"/>
              <a:buFont typeface="Century Schoolbook"/>
              <a:buChar char="–"/>
              <a:defRPr sz="1800"/>
            </a:lvl4pPr>
            <a:lvl5pPr marL="2286000" lvl="4" indent="-342900" algn="l">
              <a:lnSpc>
                <a:spcPct val="100000"/>
              </a:lnSpc>
              <a:spcBef>
                <a:spcPts val="360"/>
              </a:spcBef>
              <a:spcAft>
                <a:spcPts val="0"/>
              </a:spcAft>
              <a:buClr>
                <a:schemeClr val="dk1"/>
              </a:buClr>
              <a:buSzPts val="1800"/>
              <a:buFont typeface="Century Schoolbook"/>
              <a:buChar char="»"/>
              <a:defRPr sz="1800"/>
            </a:lvl5pPr>
            <a:lvl6pPr marL="2743200" lvl="5" indent="-342900" algn="l">
              <a:lnSpc>
                <a:spcPct val="100000"/>
              </a:lnSpc>
              <a:spcBef>
                <a:spcPts val="360"/>
              </a:spcBef>
              <a:spcAft>
                <a:spcPts val="0"/>
              </a:spcAft>
              <a:buClr>
                <a:schemeClr val="dk1"/>
              </a:buClr>
              <a:buSzPts val="1800"/>
              <a:buFont typeface="Century Schoolbook"/>
              <a:buChar char="»"/>
              <a:defRPr sz="1800"/>
            </a:lvl6pPr>
            <a:lvl7pPr marL="3200400" lvl="6" indent="-342900" algn="l">
              <a:lnSpc>
                <a:spcPct val="100000"/>
              </a:lnSpc>
              <a:spcBef>
                <a:spcPts val="360"/>
              </a:spcBef>
              <a:spcAft>
                <a:spcPts val="0"/>
              </a:spcAft>
              <a:buClr>
                <a:schemeClr val="dk1"/>
              </a:buClr>
              <a:buSzPts val="1800"/>
              <a:buFont typeface="Century Schoolbook"/>
              <a:buChar char="»"/>
              <a:defRPr sz="1800"/>
            </a:lvl7pPr>
            <a:lvl8pPr marL="3657600" lvl="7" indent="-342900" algn="l">
              <a:lnSpc>
                <a:spcPct val="100000"/>
              </a:lnSpc>
              <a:spcBef>
                <a:spcPts val="360"/>
              </a:spcBef>
              <a:spcAft>
                <a:spcPts val="0"/>
              </a:spcAft>
              <a:buClr>
                <a:schemeClr val="dk1"/>
              </a:buClr>
              <a:buSzPts val="1800"/>
              <a:buFont typeface="Century Schoolbook"/>
              <a:buChar char="»"/>
              <a:defRPr sz="1800"/>
            </a:lvl8pPr>
            <a:lvl9pPr marL="4114800" lvl="8" indent="-342900" algn="l">
              <a:lnSpc>
                <a:spcPct val="100000"/>
              </a:lnSpc>
              <a:spcBef>
                <a:spcPts val="360"/>
              </a:spcBef>
              <a:spcAft>
                <a:spcPts val="0"/>
              </a:spcAft>
              <a:buClr>
                <a:schemeClr val="dk1"/>
              </a:buClr>
              <a:buSzPts val="1800"/>
              <a:buFont typeface="Century Schoolbook"/>
              <a:buChar char="»"/>
              <a:defRPr sz="1800"/>
            </a:lvl9pPr>
          </a:lstStyle>
          <a:p>
            <a:endParaRPr/>
          </a:p>
        </p:txBody>
      </p:sp>
      <p:sp>
        <p:nvSpPr>
          <p:cNvPr id="28" name="Google Shape;28;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7"/>
        <p:cNvGrpSpPr/>
        <p:nvPr/>
      </p:nvGrpSpPr>
      <p:grpSpPr>
        <a:xfrm>
          <a:off x="0" y="0"/>
          <a:ext cx="0" cy="0"/>
          <a:chOff x="0" y="0"/>
          <a:chExt cx="0" cy="0"/>
        </a:xfrm>
      </p:grpSpPr>
      <p:sp>
        <p:nvSpPr>
          <p:cNvPr id="38" name="Google Shape;38;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Century Schoolbook"/>
              <a:buNone/>
              <a:defRPr sz="2400"/>
            </a:lvl1pPr>
            <a:lvl2pPr lvl="1" algn="ctr">
              <a:lnSpc>
                <a:spcPct val="100000"/>
              </a:lnSpc>
              <a:spcBef>
                <a:spcPts val="400"/>
              </a:spcBef>
              <a:spcAft>
                <a:spcPts val="0"/>
              </a:spcAft>
              <a:buClr>
                <a:schemeClr val="dk1"/>
              </a:buClr>
              <a:buSzPts val="2000"/>
              <a:buFont typeface="Century Schoolbook"/>
              <a:buNone/>
              <a:defRPr sz="2000"/>
            </a:lvl2pPr>
            <a:lvl3pPr lvl="2" algn="ctr">
              <a:lnSpc>
                <a:spcPct val="100000"/>
              </a:lnSpc>
              <a:spcBef>
                <a:spcPts val="360"/>
              </a:spcBef>
              <a:spcAft>
                <a:spcPts val="0"/>
              </a:spcAft>
              <a:buClr>
                <a:schemeClr val="dk1"/>
              </a:buClr>
              <a:buSzPts val="1800"/>
              <a:buFont typeface="Century Schoolbook"/>
              <a:buNone/>
              <a:defRPr sz="1800"/>
            </a:lvl3pPr>
            <a:lvl4pPr lvl="3" algn="ctr">
              <a:lnSpc>
                <a:spcPct val="100000"/>
              </a:lnSpc>
              <a:spcBef>
                <a:spcPts val="320"/>
              </a:spcBef>
              <a:spcAft>
                <a:spcPts val="0"/>
              </a:spcAft>
              <a:buClr>
                <a:schemeClr val="dk1"/>
              </a:buClr>
              <a:buSzPts val="1600"/>
              <a:buFont typeface="Century Schoolbook"/>
              <a:buNone/>
              <a:defRPr sz="1600"/>
            </a:lvl4pPr>
            <a:lvl5pPr lvl="4" algn="ctr">
              <a:lnSpc>
                <a:spcPct val="100000"/>
              </a:lnSpc>
              <a:spcBef>
                <a:spcPts val="320"/>
              </a:spcBef>
              <a:spcAft>
                <a:spcPts val="0"/>
              </a:spcAft>
              <a:buClr>
                <a:schemeClr val="dk1"/>
              </a:buClr>
              <a:buSzPts val="1600"/>
              <a:buFont typeface="Century Schoolbook"/>
              <a:buNone/>
              <a:defRPr sz="1600"/>
            </a:lvl5pPr>
            <a:lvl6pPr lvl="5" algn="ctr">
              <a:lnSpc>
                <a:spcPct val="100000"/>
              </a:lnSpc>
              <a:spcBef>
                <a:spcPts val="320"/>
              </a:spcBef>
              <a:spcAft>
                <a:spcPts val="0"/>
              </a:spcAft>
              <a:buClr>
                <a:schemeClr val="dk1"/>
              </a:buClr>
              <a:buSzPts val="1600"/>
              <a:buFont typeface="Century Schoolbook"/>
              <a:buNone/>
              <a:defRPr sz="1600"/>
            </a:lvl6pPr>
            <a:lvl7pPr lvl="6" algn="ctr">
              <a:lnSpc>
                <a:spcPct val="100000"/>
              </a:lnSpc>
              <a:spcBef>
                <a:spcPts val="320"/>
              </a:spcBef>
              <a:spcAft>
                <a:spcPts val="0"/>
              </a:spcAft>
              <a:buClr>
                <a:schemeClr val="dk1"/>
              </a:buClr>
              <a:buSzPts val="1600"/>
              <a:buFont typeface="Century Schoolbook"/>
              <a:buNone/>
              <a:defRPr sz="1600"/>
            </a:lvl7pPr>
            <a:lvl8pPr lvl="7" algn="ctr">
              <a:lnSpc>
                <a:spcPct val="100000"/>
              </a:lnSpc>
              <a:spcBef>
                <a:spcPts val="320"/>
              </a:spcBef>
              <a:spcAft>
                <a:spcPts val="0"/>
              </a:spcAft>
              <a:buClr>
                <a:schemeClr val="dk1"/>
              </a:buClr>
              <a:buSzPts val="1600"/>
              <a:buFont typeface="Century Schoolbook"/>
              <a:buNone/>
              <a:defRPr sz="1600"/>
            </a:lvl8pPr>
            <a:lvl9pPr lvl="8" algn="ctr">
              <a:lnSpc>
                <a:spcPct val="100000"/>
              </a:lnSpc>
              <a:spcBef>
                <a:spcPts val="320"/>
              </a:spcBef>
              <a:spcAft>
                <a:spcPts val="0"/>
              </a:spcAft>
              <a:buClr>
                <a:schemeClr val="dk1"/>
              </a:buClr>
              <a:buSzPts val="1600"/>
              <a:buFont typeface="Century Schoolbook"/>
              <a:buNone/>
              <a:defRPr sz="1600"/>
            </a:lvl9pPr>
          </a:lstStyle>
          <a:p>
            <a:endParaRPr/>
          </a:p>
        </p:txBody>
      </p:sp>
      <p:sp>
        <p:nvSpPr>
          <p:cNvPr id="40" name="Google Shape;40;p2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1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entury Schoolbook"/>
              <a:buNone/>
              <a:defRPr sz="2400" b="1"/>
            </a:lvl1pPr>
            <a:lvl2pPr marL="914400" lvl="1" indent="-228600" algn="l">
              <a:lnSpc>
                <a:spcPct val="100000"/>
              </a:lnSpc>
              <a:spcBef>
                <a:spcPts val="400"/>
              </a:spcBef>
              <a:spcAft>
                <a:spcPts val="0"/>
              </a:spcAft>
              <a:buClr>
                <a:schemeClr val="dk1"/>
              </a:buClr>
              <a:buSzPts val="2000"/>
              <a:buFont typeface="Century Schoolbook"/>
              <a:buNone/>
              <a:defRPr sz="2000" b="1"/>
            </a:lvl2pPr>
            <a:lvl3pPr marL="1371600" lvl="2" indent="-228600" algn="l">
              <a:lnSpc>
                <a:spcPct val="100000"/>
              </a:lnSpc>
              <a:spcBef>
                <a:spcPts val="360"/>
              </a:spcBef>
              <a:spcAft>
                <a:spcPts val="0"/>
              </a:spcAft>
              <a:buClr>
                <a:schemeClr val="dk1"/>
              </a:buClr>
              <a:buSzPts val="1800"/>
              <a:buFont typeface="Century Schoolbook"/>
              <a:buNone/>
              <a:defRPr sz="1800" b="1"/>
            </a:lvl3pPr>
            <a:lvl4pPr marL="1828800" lvl="3" indent="-228600" algn="l">
              <a:lnSpc>
                <a:spcPct val="100000"/>
              </a:lnSpc>
              <a:spcBef>
                <a:spcPts val="320"/>
              </a:spcBef>
              <a:spcAft>
                <a:spcPts val="0"/>
              </a:spcAft>
              <a:buClr>
                <a:schemeClr val="dk1"/>
              </a:buClr>
              <a:buSzPts val="1600"/>
              <a:buFont typeface="Century Schoolbook"/>
              <a:buNone/>
              <a:defRPr sz="1600" b="1"/>
            </a:lvl4pPr>
            <a:lvl5pPr marL="2286000" lvl="4" indent="-228600" algn="l">
              <a:lnSpc>
                <a:spcPct val="100000"/>
              </a:lnSpc>
              <a:spcBef>
                <a:spcPts val="320"/>
              </a:spcBef>
              <a:spcAft>
                <a:spcPts val="0"/>
              </a:spcAft>
              <a:buClr>
                <a:schemeClr val="dk1"/>
              </a:buClr>
              <a:buSzPts val="1600"/>
              <a:buFont typeface="Century Schoolbook"/>
              <a:buNone/>
              <a:defRPr sz="1600" b="1"/>
            </a:lvl5pPr>
            <a:lvl6pPr marL="2743200" lvl="5" indent="-228600" algn="l">
              <a:lnSpc>
                <a:spcPct val="100000"/>
              </a:lnSpc>
              <a:spcBef>
                <a:spcPts val="320"/>
              </a:spcBef>
              <a:spcAft>
                <a:spcPts val="0"/>
              </a:spcAft>
              <a:buClr>
                <a:schemeClr val="dk1"/>
              </a:buClr>
              <a:buSzPts val="1600"/>
              <a:buFont typeface="Century Schoolbook"/>
              <a:buNone/>
              <a:defRPr sz="1600" b="1"/>
            </a:lvl6pPr>
            <a:lvl7pPr marL="3200400" lvl="6" indent="-228600" algn="l">
              <a:lnSpc>
                <a:spcPct val="100000"/>
              </a:lnSpc>
              <a:spcBef>
                <a:spcPts val="320"/>
              </a:spcBef>
              <a:spcAft>
                <a:spcPts val="0"/>
              </a:spcAft>
              <a:buClr>
                <a:schemeClr val="dk1"/>
              </a:buClr>
              <a:buSzPts val="1600"/>
              <a:buFont typeface="Century Schoolbook"/>
              <a:buNone/>
              <a:defRPr sz="1600" b="1"/>
            </a:lvl7pPr>
            <a:lvl8pPr marL="3657600" lvl="7" indent="-228600" algn="l">
              <a:lnSpc>
                <a:spcPct val="100000"/>
              </a:lnSpc>
              <a:spcBef>
                <a:spcPts val="320"/>
              </a:spcBef>
              <a:spcAft>
                <a:spcPts val="0"/>
              </a:spcAft>
              <a:buClr>
                <a:schemeClr val="dk1"/>
              </a:buClr>
              <a:buSzPts val="1600"/>
              <a:buFont typeface="Century Schoolbook"/>
              <a:buNone/>
              <a:defRPr sz="1600" b="1"/>
            </a:lvl8pPr>
            <a:lvl9pPr marL="4114800" lvl="8" indent="-228600" algn="l">
              <a:lnSpc>
                <a:spcPct val="100000"/>
              </a:lnSpc>
              <a:spcBef>
                <a:spcPts val="320"/>
              </a:spcBef>
              <a:spcAft>
                <a:spcPts val="0"/>
              </a:spcAft>
              <a:buClr>
                <a:schemeClr val="dk1"/>
              </a:buClr>
              <a:buSzPts val="1600"/>
              <a:buFont typeface="Century Schoolbook"/>
              <a:buNone/>
              <a:defRPr sz="1600" b="1"/>
            </a:lvl9pPr>
          </a:lstStyle>
          <a:p>
            <a:endParaRPr/>
          </a:p>
        </p:txBody>
      </p:sp>
      <p:sp>
        <p:nvSpPr>
          <p:cNvPr id="51" name="Google Shape;51;p1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entury Schoolbook"/>
              <a:buChar char="•"/>
              <a:defRPr sz="2400"/>
            </a:lvl1pPr>
            <a:lvl2pPr marL="914400" lvl="1" indent="-355600" algn="l">
              <a:lnSpc>
                <a:spcPct val="100000"/>
              </a:lnSpc>
              <a:spcBef>
                <a:spcPts val="400"/>
              </a:spcBef>
              <a:spcAft>
                <a:spcPts val="0"/>
              </a:spcAft>
              <a:buClr>
                <a:schemeClr val="dk1"/>
              </a:buClr>
              <a:buSzPts val="2000"/>
              <a:buFont typeface="Century Schoolbook"/>
              <a:buChar char="–"/>
              <a:defRPr sz="2000"/>
            </a:lvl2pPr>
            <a:lvl3pPr marL="1371600" lvl="2" indent="-342900" algn="l">
              <a:lnSpc>
                <a:spcPct val="100000"/>
              </a:lnSpc>
              <a:spcBef>
                <a:spcPts val="360"/>
              </a:spcBef>
              <a:spcAft>
                <a:spcPts val="0"/>
              </a:spcAft>
              <a:buClr>
                <a:schemeClr val="dk1"/>
              </a:buClr>
              <a:buSzPts val="1800"/>
              <a:buFont typeface="Century Schoolbook"/>
              <a:buChar char="•"/>
              <a:defRPr sz="1800"/>
            </a:lvl3pPr>
            <a:lvl4pPr marL="1828800" lvl="3" indent="-330200" algn="l">
              <a:lnSpc>
                <a:spcPct val="100000"/>
              </a:lnSpc>
              <a:spcBef>
                <a:spcPts val="320"/>
              </a:spcBef>
              <a:spcAft>
                <a:spcPts val="0"/>
              </a:spcAft>
              <a:buClr>
                <a:schemeClr val="dk1"/>
              </a:buClr>
              <a:buSzPts val="1600"/>
              <a:buFont typeface="Century Schoolbook"/>
              <a:buChar char="–"/>
              <a:defRPr sz="1600"/>
            </a:lvl4pPr>
            <a:lvl5pPr marL="2286000" lvl="4" indent="-330200" algn="l">
              <a:lnSpc>
                <a:spcPct val="100000"/>
              </a:lnSpc>
              <a:spcBef>
                <a:spcPts val="320"/>
              </a:spcBef>
              <a:spcAft>
                <a:spcPts val="0"/>
              </a:spcAft>
              <a:buClr>
                <a:schemeClr val="dk1"/>
              </a:buClr>
              <a:buSzPts val="1600"/>
              <a:buFont typeface="Century Schoolbook"/>
              <a:buChar char="»"/>
              <a:defRPr sz="1600"/>
            </a:lvl5pPr>
            <a:lvl6pPr marL="2743200" lvl="5" indent="-330200" algn="l">
              <a:lnSpc>
                <a:spcPct val="100000"/>
              </a:lnSpc>
              <a:spcBef>
                <a:spcPts val="320"/>
              </a:spcBef>
              <a:spcAft>
                <a:spcPts val="0"/>
              </a:spcAft>
              <a:buClr>
                <a:schemeClr val="dk1"/>
              </a:buClr>
              <a:buSzPts val="1600"/>
              <a:buFont typeface="Century Schoolbook"/>
              <a:buChar char="»"/>
              <a:defRPr sz="1600"/>
            </a:lvl6pPr>
            <a:lvl7pPr marL="3200400" lvl="6" indent="-330200" algn="l">
              <a:lnSpc>
                <a:spcPct val="100000"/>
              </a:lnSpc>
              <a:spcBef>
                <a:spcPts val="320"/>
              </a:spcBef>
              <a:spcAft>
                <a:spcPts val="0"/>
              </a:spcAft>
              <a:buClr>
                <a:schemeClr val="dk1"/>
              </a:buClr>
              <a:buSzPts val="1600"/>
              <a:buFont typeface="Century Schoolbook"/>
              <a:buChar char="»"/>
              <a:defRPr sz="1600"/>
            </a:lvl7pPr>
            <a:lvl8pPr marL="3657600" lvl="7" indent="-330200" algn="l">
              <a:lnSpc>
                <a:spcPct val="100000"/>
              </a:lnSpc>
              <a:spcBef>
                <a:spcPts val="320"/>
              </a:spcBef>
              <a:spcAft>
                <a:spcPts val="0"/>
              </a:spcAft>
              <a:buClr>
                <a:schemeClr val="dk1"/>
              </a:buClr>
              <a:buSzPts val="1600"/>
              <a:buFont typeface="Century Schoolbook"/>
              <a:buChar char="»"/>
              <a:defRPr sz="1600"/>
            </a:lvl8pPr>
            <a:lvl9pPr marL="4114800" lvl="8" indent="-330200" algn="l">
              <a:lnSpc>
                <a:spcPct val="100000"/>
              </a:lnSpc>
              <a:spcBef>
                <a:spcPts val="320"/>
              </a:spcBef>
              <a:spcAft>
                <a:spcPts val="0"/>
              </a:spcAft>
              <a:buClr>
                <a:schemeClr val="dk1"/>
              </a:buClr>
              <a:buSzPts val="1600"/>
              <a:buFont typeface="Century Schoolbook"/>
              <a:buChar char="»"/>
              <a:defRPr sz="1600"/>
            </a:lvl9pPr>
          </a:lstStyle>
          <a:p>
            <a:endParaRPr/>
          </a:p>
        </p:txBody>
      </p:sp>
      <p:sp>
        <p:nvSpPr>
          <p:cNvPr id="52" name="Google Shape;52;p1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entury Schoolbook"/>
              <a:buNone/>
              <a:defRPr sz="2400" b="1"/>
            </a:lvl1pPr>
            <a:lvl2pPr marL="914400" lvl="1" indent="-228600" algn="l">
              <a:lnSpc>
                <a:spcPct val="100000"/>
              </a:lnSpc>
              <a:spcBef>
                <a:spcPts val="400"/>
              </a:spcBef>
              <a:spcAft>
                <a:spcPts val="0"/>
              </a:spcAft>
              <a:buClr>
                <a:schemeClr val="dk1"/>
              </a:buClr>
              <a:buSzPts val="2000"/>
              <a:buFont typeface="Century Schoolbook"/>
              <a:buNone/>
              <a:defRPr sz="2000" b="1"/>
            </a:lvl2pPr>
            <a:lvl3pPr marL="1371600" lvl="2" indent="-228600" algn="l">
              <a:lnSpc>
                <a:spcPct val="100000"/>
              </a:lnSpc>
              <a:spcBef>
                <a:spcPts val="360"/>
              </a:spcBef>
              <a:spcAft>
                <a:spcPts val="0"/>
              </a:spcAft>
              <a:buClr>
                <a:schemeClr val="dk1"/>
              </a:buClr>
              <a:buSzPts val="1800"/>
              <a:buFont typeface="Century Schoolbook"/>
              <a:buNone/>
              <a:defRPr sz="1800" b="1"/>
            </a:lvl3pPr>
            <a:lvl4pPr marL="1828800" lvl="3" indent="-228600" algn="l">
              <a:lnSpc>
                <a:spcPct val="100000"/>
              </a:lnSpc>
              <a:spcBef>
                <a:spcPts val="320"/>
              </a:spcBef>
              <a:spcAft>
                <a:spcPts val="0"/>
              </a:spcAft>
              <a:buClr>
                <a:schemeClr val="dk1"/>
              </a:buClr>
              <a:buSzPts val="1600"/>
              <a:buFont typeface="Century Schoolbook"/>
              <a:buNone/>
              <a:defRPr sz="1600" b="1"/>
            </a:lvl4pPr>
            <a:lvl5pPr marL="2286000" lvl="4" indent="-228600" algn="l">
              <a:lnSpc>
                <a:spcPct val="100000"/>
              </a:lnSpc>
              <a:spcBef>
                <a:spcPts val="320"/>
              </a:spcBef>
              <a:spcAft>
                <a:spcPts val="0"/>
              </a:spcAft>
              <a:buClr>
                <a:schemeClr val="dk1"/>
              </a:buClr>
              <a:buSzPts val="1600"/>
              <a:buFont typeface="Century Schoolbook"/>
              <a:buNone/>
              <a:defRPr sz="1600" b="1"/>
            </a:lvl5pPr>
            <a:lvl6pPr marL="2743200" lvl="5" indent="-228600" algn="l">
              <a:lnSpc>
                <a:spcPct val="100000"/>
              </a:lnSpc>
              <a:spcBef>
                <a:spcPts val="320"/>
              </a:spcBef>
              <a:spcAft>
                <a:spcPts val="0"/>
              </a:spcAft>
              <a:buClr>
                <a:schemeClr val="dk1"/>
              </a:buClr>
              <a:buSzPts val="1600"/>
              <a:buFont typeface="Century Schoolbook"/>
              <a:buNone/>
              <a:defRPr sz="1600" b="1"/>
            </a:lvl6pPr>
            <a:lvl7pPr marL="3200400" lvl="6" indent="-228600" algn="l">
              <a:lnSpc>
                <a:spcPct val="100000"/>
              </a:lnSpc>
              <a:spcBef>
                <a:spcPts val="320"/>
              </a:spcBef>
              <a:spcAft>
                <a:spcPts val="0"/>
              </a:spcAft>
              <a:buClr>
                <a:schemeClr val="dk1"/>
              </a:buClr>
              <a:buSzPts val="1600"/>
              <a:buFont typeface="Century Schoolbook"/>
              <a:buNone/>
              <a:defRPr sz="1600" b="1"/>
            </a:lvl7pPr>
            <a:lvl8pPr marL="3657600" lvl="7" indent="-228600" algn="l">
              <a:lnSpc>
                <a:spcPct val="100000"/>
              </a:lnSpc>
              <a:spcBef>
                <a:spcPts val="320"/>
              </a:spcBef>
              <a:spcAft>
                <a:spcPts val="0"/>
              </a:spcAft>
              <a:buClr>
                <a:schemeClr val="dk1"/>
              </a:buClr>
              <a:buSzPts val="1600"/>
              <a:buFont typeface="Century Schoolbook"/>
              <a:buNone/>
              <a:defRPr sz="1600" b="1"/>
            </a:lvl8pPr>
            <a:lvl9pPr marL="4114800" lvl="8" indent="-228600" algn="l">
              <a:lnSpc>
                <a:spcPct val="100000"/>
              </a:lnSpc>
              <a:spcBef>
                <a:spcPts val="320"/>
              </a:spcBef>
              <a:spcAft>
                <a:spcPts val="0"/>
              </a:spcAft>
              <a:buClr>
                <a:schemeClr val="dk1"/>
              </a:buClr>
              <a:buSzPts val="1600"/>
              <a:buFont typeface="Century Schoolbook"/>
              <a:buNone/>
              <a:defRPr sz="1600" b="1"/>
            </a:lvl9pPr>
          </a:lstStyle>
          <a:p>
            <a:endParaRPr/>
          </a:p>
        </p:txBody>
      </p:sp>
      <p:sp>
        <p:nvSpPr>
          <p:cNvPr id="53" name="Google Shape;53;p1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entury Schoolbook"/>
              <a:buChar char="•"/>
              <a:defRPr sz="2400"/>
            </a:lvl1pPr>
            <a:lvl2pPr marL="914400" lvl="1" indent="-355600" algn="l">
              <a:lnSpc>
                <a:spcPct val="100000"/>
              </a:lnSpc>
              <a:spcBef>
                <a:spcPts val="400"/>
              </a:spcBef>
              <a:spcAft>
                <a:spcPts val="0"/>
              </a:spcAft>
              <a:buClr>
                <a:schemeClr val="dk1"/>
              </a:buClr>
              <a:buSzPts val="2000"/>
              <a:buFont typeface="Century Schoolbook"/>
              <a:buChar char="–"/>
              <a:defRPr sz="2000"/>
            </a:lvl2pPr>
            <a:lvl3pPr marL="1371600" lvl="2" indent="-342900" algn="l">
              <a:lnSpc>
                <a:spcPct val="100000"/>
              </a:lnSpc>
              <a:spcBef>
                <a:spcPts val="360"/>
              </a:spcBef>
              <a:spcAft>
                <a:spcPts val="0"/>
              </a:spcAft>
              <a:buClr>
                <a:schemeClr val="dk1"/>
              </a:buClr>
              <a:buSzPts val="1800"/>
              <a:buFont typeface="Century Schoolbook"/>
              <a:buChar char="•"/>
              <a:defRPr sz="1800"/>
            </a:lvl3pPr>
            <a:lvl4pPr marL="1828800" lvl="3" indent="-330200" algn="l">
              <a:lnSpc>
                <a:spcPct val="100000"/>
              </a:lnSpc>
              <a:spcBef>
                <a:spcPts val="320"/>
              </a:spcBef>
              <a:spcAft>
                <a:spcPts val="0"/>
              </a:spcAft>
              <a:buClr>
                <a:schemeClr val="dk1"/>
              </a:buClr>
              <a:buSzPts val="1600"/>
              <a:buFont typeface="Century Schoolbook"/>
              <a:buChar char="–"/>
              <a:defRPr sz="1600"/>
            </a:lvl4pPr>
            <a:lvl5pPr marL="2286000" lvl="4" indent="-330200" algn="l">
              <a:lnSpc>
                <a:spcPct val="100000"/>
              </a:lnSpc>
              <a:spcBef>
                <a:spcPts val="320"/>
              </a:spcBef>
              <a:spcAft>
                <a:spcPts val="0"/>
              </a:spcAft>
              <a:buClr>
                <a:schemeClr val="dk1"/>
              </a:buClr>
              <a:buSzPts val="1600"/>
              <a:buFont typeface="Century Schoolbook"/>
              <a:buChar char="»"/>
              <a:defRPr sz="1600"/>
            </a:lvl5pPr>
            <a:lvl6pPr marL="2743200" lvl="5" indent="-330200" algn="l">
              <a:lnSpc>
                <a:spcPct val="100000"/>
              </a:lnSpc>
              <a:spcBef>
                <a:spcPts val="320"/>
              </a:spcBef>
              <a:spcAft>
                <a:spcPts val="0"/>
              </a:spcAft>
              <a:buClr>
                <a:schemeClr val="dk1"/>
              </a:buClr>
              <a:buSzPts val="1600"/>
              <a:buFont typeface="Century Schoolbook"/>
              <a:buChar char="»"/>
              <a:defRPr sz="1600"/>
            </a:lvl6pPr>
            <a:lvl7pPr marL="3200400" lvl="6" indent="-330200" algn="l">
              <a:lnSpc>
                <a:spcPct val="100000"/>
              </a:lnSpc>
              <a:spcBef>
                <a:spcPts val="320"/>
              </a:spcBef>
              <a:spcAft>
                <a:spcPts val="0"/>
              </a:spcAft>
              <a:buClr>
                <a:schemeClr val="dk1"/>
              </a:buClr>
              <a:buSzPts val="1600"/>
              <a:buFont typeface="Century Schoolbook"/>
              <a:buChar char="»"/>
              <a:defRPr sz="1600"/>
            </a:lvl7pPr>
            <a:lvl8pPr marL="3657600" lvl="7" indent="-330200" algn="l">
              <a:lnSpc>
                <a:spcPct val="100000"/>
              </a:lnSpc>
              <a:spcBef>
                <a:spcPts val="320"/>
              </a:spcBef>
              <a:spcAft>
                <a:spcPts val="0"/>
              </a:spcAft>
              <a:buClr>
                <a:schemeClr val="dk1"/>
              </a:buClr>
              <a:buSzPts val="1600"/>
              <a:buFont typeface="Century Schoolbook"/>
              <a:buChar char="»"/>
              <a:defRPr sz="1600"/>
            </a:lvl8pPr>
            <a:lvl9pPr marL="4114800" lvl="8" indent="-330200" algn="l">
              <a:lnSpc>
                <a:spcPct val="100000"/>
              </a:lnSpc>
              <a:spcBef>
                <a:spcPts val="320"/>
              </a:spcBef>
              <a:spcAft>
                <a:spcPts val="0"/>
              </a:spcAft>
              <a:buClr>
                <a:schemeClr val="dk1"/>
              </a:buClr>
              <a:buSzPts val="1600"/>
              <a:buFont typeface="Century Schoolbook"/>
              <a:buChar char="»"/>
              <a:defRPr sz="1600"/>
            </a:lvl9pPr>
          </a:lstStyle>
          <a:p>
            <a:endParaRPr/>
          </a:p>
        </p:txBody>
      </p:sp>
      <p:sp>
        <p:nvSpPr>
          <p:cNvPr id="54" name="Google Shape;54;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Century Schoolbook"/>
              <a:buChar char="•"/>
              <a:defRPr sz="3200"/>
            </a:lvl1pPr>
            <a:lvl2pPr marL="914400" lvl="1" indent="-406400" algn="l">
              <a:lnSpc>
                <a:spcPct val="100000"/>
              </a:lnSpc>
              <a:spcBef>
                <a:spcPts val="560"/>
              </a:spcBef>
              <a:spcAft>
                <a:spcPts val="0"/>
              </a:spcAft>
              <a:buClr>
                <a:schemeClr val="dk1"/>
              </a:buClr>
              <a:buSzPts val="2800"/>
              <a:buFont typeface="Century Schoolbook"/>
              <a:buChar char="–"/>
              <a:defRPr sz="2800"/>
            </a:lvl2pPr>
            <a:lvl3pPr marL="1371600" lvl="2" indent="-381000" algn="l">
              <a:lnSpc>
                <a:spcPct val="100000"/>
              </a:lnSpc>
              <a:spcBef>
                <a:spcPts val="480"/>
              </a:spcBef>
              <a:spcAft>
                <a:spcPts val="0"/>
              </a:spcAft>
              <a:buClr>
                <a:schemeClr val="dk1"/>
              </a:buClr>
              <a:buSzPts val="2400"/>
              <a:buFont typeface="Century Schoolbook"/>
              <a:buChar char="•"/>
              <a:defRPr sz="2400"/>
            </a:lvl3pPr>
            <a:lvl4pPr marL="1828800" lvl="3" indent="-355600" algn="l">
              <a:lnSpc>
                <a:spcPct val="100000"/>
              </a:lnSpc>
              <a:spcBef>
                <a:spcPts val="400"/>
              </a:spcBef>
              <a:spcAft>
                <a:spcPts val="0"/>
              </a:spcAft>
              <a:buClr>
                <a:schemeClr val="dk1"/>
              </a:buClr>
              <a:buSzPts val="2000"/>
              <a:buFont typeface="Century Schoolbook"/>
              <a:buChar char="–"/>
              <a:defRPr sz="2000"/>
            </a:lvl4pPr>
            <a:lvl5pPr marL="2286000" lvl="4" indent="-355600" algn="l">
              <a:lnSpc>
                <a:spcPct val="100000"/>
              </a:lnSpc>
              <a:spcBef>
                <a:spcPts val="400"/>
              </a:spcBef>
              <a:spcAft>
                <a:spcPts val="0"/>
              </a:spcAft>
              <a:buClr>
                <a:schemeClr val="dk1"/>
              </a:buClr>
              <a:buSzPts val="2000"/>
              <a:buFont typeface="Century Schoolbook"/>
              <a:buChar char="»"/>
              <a:defRPr sz="2000"/>
            </a:lvl5pPr>
            <a:lvl6pPr marL="2743200" lvl="5" indent="-355600" algn="l">
              <a:lnSpc>
                <a:spcPct val="100000"/>
              </a:lnSpc>
              <a:spcBef>
                <a:spcPts val="400"/>
              </a:spcBef>
              <a:spcAft>
                <a:spcPts val="0"/>
              </a:spcAft>
              <a:buClr>
                <a:schemeClr val="dk1"/>
              </a:buClr>
              <a:buSzPts val="2000"/>
              <a:buFont typeface="Century Schoolbook"/>
              <a:buChar char="»"/>
              <a:defRPr sz="2000"/>
            </a:lvl6pPr>
            <a:lvl7pPr marL="3200400" lvl="6" indent="-355600" algn="l">
              <a:lnSpc>
                <a:spcPct val="100000"/>
              </a:lnSpc>
              <a:spcBef>
                <a:spcPts val="400"/>
              </a:spcBef>
              <a:spcAft>
                <a:spcPts val="0"/>
              </a:spcAft>
              <a:buClr>
                <a:schemeClr val="dk1"/>
              </a:buClr>
              <a:buSzPts val="2000"/>
              <a:buFont typeface="Century Schoolbook"/>
              <a:buChar char="»"/>
              <a:defRPr sz="2000"/>
            </a:lvl7pPr>
            <a:lvl8pPr marL="3657600" lvl="7" indent="-355600" algn="l">
              <a:lnSpc>
                <a:spcPct val="100000"/>
              </a:lnSpc>
              <a:spcBef>
                <a:spcPts val="400"/>
              </a:spcBef>
              <a:spcAft>
                <a:spcPts val="0"/>
              </a:spcAft>
              <a:buClr>
                <a:schemeClr val="dk1"/>
              </a:buClr>
              <a:buSzPts val="2000"/>
              <a:buFont typeface="Century Schoolbook"/>
              <a:buChar char="»"/>
              <a:defRPr sz="2000"/>
            </a:lvl8pPr>
            <a:lvl9pPr marL="4114800" lvl="8" indent="-355600" algn="l">
              <a:lnSpc>
                <a:spcPct val="100000"/>
              </a:lnSpc>
              <a:spcBef>
                <a:spcPts val="400"/>
              </a:spcBef>
              <a:spcAft>
                <a:spcPts val="0"/>
              </a:spcAft>
              <a:buClr>
                <a:schemeClr val="dk1"/>
              </a:buClr>
              <a:buSzPts val="2000"/>
              <a:buFont typeface="Century Schoolbook"/>
              <a:buChar char="»"/>
              <a:defRPr sz="2000"/>
            </a:lvl9pPr>
          </a:lstStyle>
          <a:p>
            <a:endParaRPr/>
          </a:p>
        </p:txBody>
      </p:sp>
      <p:sp>
        <p:nvSpPr>
          <p:cNvPr id="64" name="Google Shape;64;p1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entury Schoolbook"/>
              <a:buNone/>
              <a:defRPr sz="1400"/>
            </a:lvl1pPr>
            <a:lvl2pPr marL="914400" lvl="1" indent="-228600" algn="l">
              <a:lnSpc>
                <a:spcPct val="100000"/>
              </a:lnSpc>
              <a:spcBef>
                <a:spcPts val="240"/>
              </a:spcBef>
              <a:spcAft>
                <a:spcPts val="0"/>
              </a:spcAft>
              <a:buClr>
                <a:schemeClr val="dk1"/>
              </a:buClr>
              <a:buSzPts val="1200"/>
              <a:buFont typeface="Century Schoolbook"/>
              <a:buNone/>
              <a:defRPr sz="1200"/>
            </a:lvl2pPr>
            <a:lvl3pPr marL="1371600" lvl="2" indent="-228600" algn="l">
              <a:lnSpc>
                <a:spcPct val="100000"/>
              </a:lnSpc>
              <a:spcBef>
                <a:spcPts val="200"/>
              </a:spcBef>
              <a:spcAft>
                <a:spcPts val="0"/>
              </a:spcAft>
              <a:buClr>
                <a:schemeClr val="dk1"/>
              </a:buClr>
              <a:buSzPts val="1000"/>
              <a:buFont typeface="Century Schoolbook"/>
              <a:buNone/>
              <a:defRPr sz="1000"/>
            </a:lvl3pPr>
            <a:lvl4pPr marL="1828800" lvl="3" indent="-228600" algn="l">
              <a:lnSpc>
                <a:spcPct val="100000"/>
              </a:lnSpc>
              <a:spcBef>
                <a:spcPts val="180"/>
              </a:spcBef>
              <a:spcAft>
                <a:spcPts val="0"/>
              </a:spcAft>
              <a:buClr>
                <a:schemeClr val="dk1"/>
              </a:buClr>
              <a:buSzPts val="900"/>
              <a:buFont typeface="Century Schoolbook"/>
              <a:buNone/>
              <a:defRPr sz="900"/>
            </a:lvl4pPr>
            <a:lvl5pPr marL="2286000" lvl="4" indent="-228600" algn="l">
              <a:lnSpc>
                <a:spcPct val="100000"/>
              </a:lnSpc>
              <a:spcBef>
                <a:spcPts val="180"/>
              </a:spcBef>
              <a:spcAft>
                <a:spcPts val="0"/>
              </a:spcAft>
              <a:buClr>
                <a:schemeClr val="dk1"/>
              </a:buClr>
              <a:buSzPts val="900"/>
              <a:buFont typeface="Century Schoolbook"/>
              <a:buNone/>
              <a:defRPr sz="900"/>
            </a:lvl5pPr>
            <a:lvl6pPr marL="2743200" lvl="5" indent="-228600" algn="l">
              <a:lnSpc>
                <a:spcPct val="100000"/>
              </a:lnSpc>
              <a:spcBef>
                <a:spcPts val="180"/>
              </a:spcBef>
              <a:spcAft>
                <a:spcPts val="0"/>
              </a:spcAft>
              <a:buClr>
                <a:schemeClr val="dk1"/>
              </a:buClr>
              <a:buSzPts val="900"/>
              <a:buFont typeface="Century Schoolbook"/>
              <a:buNone/>
              <a:defRPr sz="900"/>
            </a:lvl6pPr>
            <a:lvl7pPr marL="3200400" lvl="6" indent="-228600" algn="l">
              <a:lnSpc>
                <a:spcPct val="100000"/>
              </a:lnSpc>
              <a:spcBef>
                <a:spcPts val="180"/>
              </a:spcBef>
              <a:spcAft>
                <a:spcPts val="0"/>
              </a:spcAft>
              <a:buClr>
                <a:schemeClr val="dk1"/>
              </a:buClr>
              <a:buSzPts val="900"/>
              <a:buFont typeface="Century Schoolbook"/>
              <a:buNone/>
              <a:defRPr sz="900"/>
            </a:lvl7pPr>
            <a:lvl8pPr marL="3657600" lvl="7" indent="-228600" algn="l">
              <a:lnSpc>
                <a:spcPct val="100000"/>
              </a:lnSpc>
              <a:spcBef>
                <a:spcPts val="180"/>
              </a:spcBef>
              <a:spcAft>
                <a:spcPts val="0"/>
              </a:spcAft>
              <a:buClr>
                <a:schemeClr val="dk1"/>
              </a:buClr>
              <a:buSzPts val="900"/>
              <a:buFont typeface="Century Schoolbook"/>
              <a:buNone/>
              <a:defRPr sz="900"/>
            </a:lvl8pPr>
            <a:lvl9pPr marL="4114800" lvl="8" indent="-228600" algn="l">
              <a:lnSpc>
                <a:spcPct val="100000"/>
              </a:lnSpc>
              <a:spcBef>
                <a:spcPts val="180"/>
              </a:spcBef>
              <a:spcAft>
                <a:spcPts val="0"/>
              </a:spcAft>
              <a:buClr>
                <a:schemeClr val="dk1"/>
              </a:buClr>
              <a:buSzPts val="900"/>
              <a:buFont typeface="Century Schoolbook"/>
              <a:buNone/>
              <a:defRPr sz="900"/>
            </a:lvl9pPr>
          </a:lstStyle>
          <a:p>
            <a:endParaRPr/>
          </a:p>
        </p:txBody>
      </p:sp>
      <p:sp>
        <p:nvSpPr>
          <p:cNvPr id="65" name="Google Shape;65;p1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20"/>
          <p:cNvSpPr>
            <a:spLocks noGrp="1"/>
          </p:cNvSpPr>
          <p:nvPr>
            <p:ph type="pic" idx="2"/>
          </p:nvPr>
        </p:nvSpPr>
        <p:spPr>
          <a:xfrm>
            <a:off x="2389717" y="612775"/>
            <a:ext cx="7315200" cy="4114800"/>
          </a:xfrm>
          <a:prstGeom prst="rect">
            <a:avLst/>
          </a:prstGeom>
          <a:noFill/>
          <a:ln>
            <a:noFill/>
          </a:ln>
        </p:spPr>
      </p:sp>
      <p:sp>
        <p:nvSpPr>
          <p:cNvPr id="71" name="Google Shape;71;p2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entury Schoolbook"/>
              <a:buNone/>
              <a:defRPr sz="1400"/>
            </a:lvl1pPr>
            <a:lvl2pPr marL="914400" lvl="1" indent="-228600" algn="l">
              <a:lnSpc>
                <a:spcPct val="100000"/>
              </a:lnSpc>
              <a:spcBef>
                <a:spcPts val="240"/>
              </a:spcBef>
              <a:spcAft>
                <a:spcPts val="0"/>
              </a:spcAft>
              <a:buClr>
                <a:schemeClr val="dk1"/>
              </a:buClr>
              <a:buSzPts val="1200"/>
              <a:buFont typeface="Century Schoolbook"/>
              <a:buNone/>
              <a:defRPr sz="1200"/>
            </a:lvl2pPr>
            <a:lvl3pPr marL="1371600" lvl="2" indent="-228600" algn="l">
              <a:lnSpc>
                <a:spcPct val="100000"/>
              </a:lnSpc>
              <a:spcBef>
                <a:spcPts val="200"/>
              </a:spcBef>
              <a:spcAft>
                <a:spcPts val="0"/>
              </a:spcAft>
              <a:buClr>
                <a:schemeClr val="dk1"/>
              </a:buClr>
              <a:buSzPts val="1000"/>
              <a:buFont typeface="Century Schoolbook"/>
              <a:buNone/>
              <a:defRPr sz="1000"/>
            </a:lvl3pPr>
            <a:lvl4pPr marL="1828800" lvl="3" indent="-228600" algn="l">
              <a:lnSpc>
                <a:spcPct val="100000"/>
              </a:lnSpc>
              <a:spcBef>
                <a:spcPts val="180"/>
              </a:spcBef>
              <a:spcAft>
                <a:spcPts val="0"/>
              </a:spcAft>
              <a:buClr>
                <a:schemeClr val="dk1"/>
              </a:buClr>
              <a:buSzPts val="900"/>
              <a:buFont typeface="Century Schoolbook"/>
              <a:buNone/>
              <a:defRPr sz="900"/>
            </a:lvl4pPr>
            <a:lvl5pPr marL="2286000" lvl="4" indent="-228600" algn="l">
              <a:lnSpc>
                <a:spcPct val="100000"/>
              </a:lnSpc>
              <a:spcBef>
                <a:spcPts val="180"/>
              </a:spcBef>
              <a:spcAft>
                <a:spcPts val="0"/>
              </a:spcAft>
              <a:buClr>
                <a:schemeClr val="dk1"/>
              </a:buClr>
              <a:buSzPts val="900"/>
              <a:buFont typeface="Century Schoolbook"/>
              <a:buNone/>
              <a:defRPr sz="900"/>
            </a:lvl5pPr>
            <a:lvl6pPr marL="2743200" lvl="5" indent="-228600" algn="l">
              <a:lnSpc>
                <a:spcPct val="100000"/>
              </a:lnSpc>
              <a:spcBef>
                <a:spcPts val="180"/>
              </a:spcBef>
              <a:spcAft>
                <a:spcPts val="0"/>
              </a:spcAft>
              <a:buClr>
                <a:schemeClr val="dk1"/>
              </a:buClr>
              <a:buSzPts val="900"/>
              <a:buFont typeface="Century Schoolbook"/>
              <a:buNone/>
              <a:defRPr sz="900"/>
            </a:lvl6pPr>
            <a:lvl7pPr marL="3200400" lvl="6" indent="-228600" algn="l">
              <a:lnSpc>
                <a:spcPct val="100000"/>
              </a:lnSpc>
              <a:spcBef>
                <a:spcPts val="180"/>
              </a:spcBef>
              <a:spcAft>
                <a:spcPts val="0"/>
              </a:spcAft>
              <a:buClr>
                <a:schemeClr val="dk1"/>
              </a:buClr>
              <a:buSzPts val="900"/>
              <a:buFont typeface="Century Schoolbook"/>
              <a:buNone/>
              <a:defRPr sz="900"/>
            </a:lvl7pPr>
            <a:lvl8pPr marL="3657600" lvl="7" indent="-228600" algn="l">
              <a:lnSpc>
                <a:spcPct val="100000"/>
              </a:lnSpc>
              <a:spcBef>
                <a:spcPts val="180"/>
              </a:spcBef>
              <a:spcAft>
                <a:spcPts val="0"/>
              </a:spcAft>
              <a:buClr>
                <a:schemeClr val="dk1"/>
              </a:buClr>
              <a:buSzPts val="900"/>
              <a:buFont typeface="Century Schoolbook"/>
              <a:buNone/>
              <a:defRPr sz="900"/>
            </a:lvl8pPr>
            <a:lvl9pPr marL="4114800" lvl="8" indent="-228600" algn="l">
              <a:lnSpc>
                <a:spcPct val="100000"/>
              </a:lnSpc>
              <a:spcBef>
                <a:spcPts val="180"/>
              </a:spcBef>
              <a:spcAft>
                <a:spcPts val="0"/>
              </a:spcAft>
              <a:buClr>
                <a:schemeClr val="dk1"/>
              </a:buClr>
              <a:buSzPts val="900"/>
              <a:buFont typeface="Century Schoolbook"/>
              <a:buNone/>
              <a:defRPr sz="900"/>
            </a:lvl9pPr>
          </a:lstStyle>
          <a:p>
            <a:endParaRPr/>
          </a:p>
        </p:txBody>
      </p:sp>
      <p:sp>
        <p:nvSpPr>
          <p:cNvPr id="72" name="Google Shape;72;p2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13">
            <a:alphaModFix/>
          </a:blip>
          <a:srcRect/>
          <a:stretch/>
        </p:blipFill>
        <p:spPr>
          <a:xfrm>
            <a:off x="-5588000" y="1773238"/>
            <a:ext cx="18588567" cy="3789362"/>
          </a:xfrm>
          <a:prstGeom prst="rect">
            <a:avLst/>
          </a:prstGeom>
          <a:noFill/>
          <a:ln>
            <a:noFill/>
          </a:ln>
        </p:spPr>
      </p:pic>
      <p:sp>
        <p:nvSpPr>
          <p:cNvPr id="7" name="Google Shape;7;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entury Schoolbook"/>
                <a:ea typeface="Century Schoolbook"/>
                <a:cs typeface="Century Schoolbook"/>
                <a:sym typeface="Century Schoolbook"/>
              </a:defRPr>
            </a:lvl9pPr>
          </a:lstStyle>
          <a:p>
            <a:endParaRPr/>
          </a:p>
        </p:txBody>
      </p:sp>
      <p:sp>
        <p:nvSpPr>
          <p:cNvPr id="8" name="Google Shape;8;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entury Schoolbook"/>
              <a:buChar char="•"/>
              <a:defRPr sz="3200" b="0" i="0" u="none" strike="noStrike" cap="none">
                <a:solidFill>
                  <a:schemeClr val="dk1"/>
                </a:solidFill>
                <a:latin typeface="Century Schoolbook"/>
                <a:ea typeface="Century Schoolbook"/>
                <a:cs typeface="Century Schoolbook"/>
                <a:sym typeface="Century Schoolbook"/>
              </a:defRPr>
            </a:lvl1pPr>
            <a:lvl2pPr marL="914400" marR="0" lvl="1" indent="-406400" algn="l" rtl="0">
              <a:lnSpc>
                <a:spcPct val="100000"/>
              </a:lnSpc>
              <a:spcBef>
                <a:spcPts val="560"/>
              </a:spcBef>
              <a:spcAft>
                <a:spcPts val="0"/>
              </a:spcAft>
              <a:buClr>
                <a:schemeClr val="dk1"/>
              </a:buClr>
              <a:buSzPts val="2800"/>
              <a:buFont typeface="Century Schoolbook"/>
              <a:buChar char="–"/>
              <a:defRPr sz="2800" b="0" i="0" u="none" strike="noStrike" cap="none">
                <a:solidFill>
                  <a:schemeClr val="dk1"/>
                </a:solidFill>
                <a:latin typeface="Century Schoolbook"/>
                <a:ea typeface="Century Schoolbook"/>
                <a:cs typeface="Century Schoolbook"/>
                <a:sym typeface="Century Schoolbook"/>
              </a:defRPr>
            </a:lvl2pPr>
            <a:lvl3pPr marL="1371600" marR="0" lvl="2" indent="-381000" algn="l" rtl="0">
              <a:lnSpc>
                <a:spcPct val="100000"/>
              </a:lnSpc>
              <a:spcBef>
                <a:spcPts val="480"/>
              </a:spcBef>
              <a:spcAft>
                <a:spcPts val="0"/>
              </a:spcAft>
              <a:buClr>
                <a:schemeClr val="dk1"/>
              </a:buClr>
              <a:buSzPts val="2400"/>
              <a:buFont typeface="Century Schoolbook"/>
              <a:buChar char="•"/>
              <a:defRPr sz="2400" b="0" i="0" u="none" strike="noStrike" cap="none">
                <a:solidFill>
                  <a:schemeClr val="dk1"/>
                </a:solidFill>
                <a:latin typeface="Century Schoolbook"/>
                <a:ea typeface="Century Schoolbook"/>
                <a:cs typeface="Century Schoolbook"/>
                <a:sym typeface="Century Schoolbook"/>
              </a:defRPr>
            </a:lvl3pPr>
            <a:lvl4pPr marL="1828800" marR="0" lvl="3"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4pPr>
            <a:lvl5pPr marL="2286000" marR="0" lvl="4"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5pPr>
            <a:lvl6pPr marL="2743200" marR="0" lvl="5"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6pPr>
            <a:lvl7pPr marL="3200400" marR="0" lvl="6"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7pPr>
            <a:lvl8pPr marL="3657600" marR="0" lvl="7"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8pPr>
            <a:lvl9pPr marL="4114800" marR="0" lvl="8" indent="-355600" algn="l" rtl="0">
              <a:lnSpc>
                <a:spcPct val="100000"/>
              </a:lnSpc>
              <a:spcBef>
                <a:spcPts val="400"/>
              </a:spcBef>
              <a:spcAft>
                <a:spcPts val="0"/>
              </a:spcAft>
              <a:buClr>
                <a:schemeClr val="dk1"/>
              </a:buClr>
              <a:buSzPts val="2000"/>
              <a:buFont typeface="Century Schoolbook"/>
              <a:buChar char="»"/>
              <a:defRPr sz="20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 name="Google Shape;9;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 name="Google Shape;10;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1" name="Google Shape;11;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Century Schoolbook"/>
              <a:buNone/>
            </a:pPr>
            <a:r>
              <a:rPr lang="en-US" dirty="0"/>
              <a:t>Administration Reports</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Council Meeting</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Annual Meeting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609600" y="217455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Collegiality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p:nvPr/>
        </p:nvSpPr>
        <p:spPr>
          <a:xfrm>
            <a:off x="5226425" y="435820"/>
            <a:ext cx="36236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Annual meeting Attendance </a:t>
            </a:r>
            <a:endParaRPr/>
          </a:p>
        </p:txBody>
      </p:sp>
      <p:graphicFrame>
        <p:nvGraphicFramePr>
          <p:cNvPr id="158" name="Google Shape;158;p30"/>
          <p:cNvGraphicFramePr/>
          <p:nvPr>
            <p:extLst>
              <p:ext uri="{D42A27DB-BD31-4B8C-83A1-F6EECF244321}">
                <p14:modId xmlns:p14="http://schemas.microsoft.com/office/powerpoint/2010/main" val="834291954"/>
              </p:ext>
            </p:extLst>
          </p:nvPr>
        </p:nvGraphicFramePr>
        <p:xfrm>
          <a:off x="1195976" y="834842"/>
          <a:ext cx="9853023" cy="5402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ctrTitle"/>
          </p:nvPr>
        </p:nvSpPr>
        <p:spPr>
          <a:xfrm>
            <a:off x="1397775" y="771775"/>
            <a:ext cx="9144000" cy="1495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400"/>
              <a:buNone/>
            </a:pPr>
            <a:r>
              <a:rPr lang="en-US" sz="5100"/>
              <a:t>Onboarding</a:t>
            </a:r>
            <a:endParaRPr sz="5100"/>
          </a:p>
          <a:p>
            <a:pPr marL="0" lvl="0" indent="0" algn="ctr" rtl="0">
              <a:lnSpc>
                <a:spcPct val="90000"/>
              </a:lnSpc>
              <a:spcBef>
                <a:spcPts val="0"/>
              </a:spcBef>
              <a:spcAft>
                <a:spcPts val="0"/>
              </a:spcAft>
              <a:buSzPts val="1400"/>
              <a:buNone/>
            </a:pPr>
            <a:endParaRPr sz="5100"/>
          </a:p>
        </p:txBody>
      </p:sp>
      <p:sp>
        <p:nvSpPr>
          <p:cNvPr id="164" name="Google Shape;164;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480"/>
              </a:spcBef>
              <a:spcAft>
                <a:spcPts val="0"/>
              </a:spcAft>
              <a:buClr>
                <a:schemeClr val="dk1"/>
              </a:buClr>
              <a:buSzPts val="2400"/>
              <a:buFont typeface="Century Schoolbook"/>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latin typeface="Century Schoolbook"/>
                <a:ea typeface="Century Schoolbook"/>
                <a:cs typeface="Century Schoolbook"/>
                <a:sym typeface="Century Schoolbook"/>
              </a:rPr>
              <a:t>Newcomers</a:t>
            </a:r>
            <a:endParaRPr dirty="0"/>
          </a:p>
        </p:txBody>
      </p:sp>
      <p:sp>
        <p:nvSpPr>
          <p:cNvPr id="170" name="Google Shape;170;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fontAlgn="base"/>
            <a:r>
              <a:rPr lang="en-US" sz="2000" dirty="0"/>
              <a:t>In addition to welcome emails from the data warehouse staff, new members of AAUDE receive four emails with general information.  From April, 2025 through March 2026 65 individuals have received information about AAUDE.</a:t>
            </a:r>
          </a:p>
          <a:p>
            <a:pPr lvl="1" fontAlgn="base"/>
            <a:r>
              <a:rPr lang="en-US" sz="2000" dirty="0"/>
              <a:t>[New to AAUDE?] (#1): Welcome</a:t>
            </a:r>
          </a:p>
          <a:p>
            <a:pPr lvl="1" fontAlgn="base"/>
            <a:r>
              <a:rPr lang="en-US" sz="2000" dirty="0"/>
              <a:t>[New to AAUDE] (#2) Management and Governance of AAUDE</a:t>
            </a:r>
          </a:p>
          <a:p>
            <a:pPr lvl="1" fontAlgn="base"/>
            <a:r>
              <a:rPr lang="en-US" sz="2000" dirty="0"/>
              <a:t>[New to AAUDE?] (#3) Where’s the Data?</a:t>
            </a:r>
          </a:p>
          <a:p>
            <a:pPr lvl="1" fontAlgn="base"/>
            <a:r>
              <a:rPr lang="en-US" sz="2000" dirty="0"/>
              <a:t>[New to AAUDE?] (#4): Who you </a:t>
            </a:r>
            <a:r>
              <a:rPr lang="en-US" sz="2000" dirty="0" err="1"/>
              <a:t>gonna</a:t>
            </a:r>
            <a:r>
              <a:rPr lang="en-US" sz="2000" dirty="0"/>
              <a:t> call?  AAUDE as a community, Ad hoc Queries and </a:t>
            </a:r>
            <a:r>
              <a:rPr lang="en-US" sz="2000"/>
              <a:t>comparison metrics</a:t>
            </a:r>
          </a:p>
          <a:p>
            <a:pPr lvl="1" fontAlgn="base"/>
            <a:endParaRPr lang="en-US" sz="2000" dirty="0"/>
          </a:p>
          <a:p>
            <a:pPr fontAlgn="base"/>
            <a:r>
              <a:rPr lang="en-US" sz="2000" dirty="0"/>
              <a:t>Individuals for whom this is their first annual meeting are matched with Mentors</a:t>
            </a:r>
          </a:p>
          <a:p>
            <a:pPr lvl="1" fontAlgn="base"/>
            <a:r>
              <a:rPr lang="en-US" sz="2000" dirty="0"/>
              <a:t>There are 14 newcomers to the 2026 Annual Meeting and 14 attendees have agreed to be mentors.  Additionally 4 attendees will be serving as ambassadors to meeting sponsors.</a:t>
            </a:r>
          </a:p>
          <a:p>
            <a:pPr marL="914400" lvl="1" indent="-228600" algn="l" rtl="0">
              <a:lnSpc>
                <a:spcPct val="100000"/>
              </a:lnSpc>
              <a:spcBef>
                <a:spcPts val="960"/>
              </a:spcBef>
              <a:spcAft>
                <a:spcPts val="0"/>
              </a:spcAft>
              <a:buSzPts val="1800"/>
              <a:buNone/>
            </a:pPr>
            <a:endParaRPr sz="2000" dirty="0"/>
          </a:p>
          <a:p>
            <a:pPr marL="457200" lvl="0" indent="-228600" algn="l" rtl="0">
              <a:lnSpc>
                <a:spcPct val="100000"/>
              </a:lnSpc>
              <a:spcBef>
                <a:spcPts val="360"/>
              </a:spcBef>
              <a:spcAft>
                <a:spcPts val="0"/>
              </a:spcAft>
              <a:buClr>
                <a:schemeClr val="dk1"/>
              </a:buClr>
              <a:buSzPts val="1800"/>
              <a:buNone/>
            </a:pPr>
            <a:endParaRPr sz="2800" dirty="0"/>
          </a:p>
          <a:p>
            <a:pPr marL="571500" lvl="1" indent="0" algn="l" rtl="0">
              <a:lnSpc>
                <a:spcPct val="100000"/>
              </a:lnSpc>
              <a:spcBef>
                <a:spcPts val="360"/>
              </a:spcBef>
              <a:spcAft>
                <a:spcPts val="0"/>
              </a:spcAft>
              <a:buSzPts val="1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Highlighted Accomplishments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609600" y="274638"/>
            <a:ext cx="10972800" cy="7731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A few highlights</a:t>
            </a:r>
            <a:endParaRPr dirty="0"/>
          </a:p>
        </p:txBody>
      </p:sp>
      <p:sp>
        <p:nvSpPr>
          <p:cNvPr id="181" name="Google Shape;181;p33"/>
          <p:cNvSpPr txBox="1">
            <a:spLocks noGrp="1"/>
          </p:cNvSpPr>
          <p:nvPr>
            <p:ph type="body" idx="2"/>
          </p:nvPr>
        </p:nvSpPr>
        <p:spPr>
          <a:xfrm>
            <a:off x="609599" y="1336674"/>
            <a:ext cx="5386917" cy="482463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Font typeface="Century Schoolbook"/>
              <a:buChar char="•"/>
            </a:pPr>
            <a:r>
              <a:rPr lang="en-US" dirty="0"/>
              <a:t>Renegotiated space for 2026 annual meeting.</a:t>
            </a:r>
            <a:endParaRPr dirty="0"/>
          </a:p>
          <a:p>
            <a:pPr marL="457200" lvl="0" indent="-381000" algn="l" rtl="0">
              <a:lnSpc>
                <a:spcPct val="100000"/>
              </a:lnSpc>
              <a:spcBef>
                <a:spcPts val="480"/>
              </a:spcBef>
              <a:spcAft>
                <a:spcPts val="0"/>
              </a:spcAft>
              <a:buClr>
                <a:schemeClr val="dk1"/>
              </a:buClr>
              <a:buSzPts val="2400"/>
              <a:buFont typeface="Century Schoolbook"/>
              <a:buChar char="•"/>
            </a:pPr>
            <a:r>
              <a:rPr lang="en-US" dirty="0"/>
              <a:t>Updated confidentiality policy.</a:t>
            </a:r>
          </a:p>
          <a:p>
            <a:pPr marL="457200" lvl="0" indent="-381000" algn="l" rtl="0">
              <a:lnSpc>
                <a:spcPct val="100000"/>
              </a:lnSpc>
              <a:spcBef>
                <a:spcPts val="480"/>
              </a:spcBef>
              <a:spcAft>
                <a:spcPts val="0"/>
              </a:spcAft>
              <a:buClr>
                <a:schemeClr val="dk1"/>
              </a:buClr>
              <a:buSzPts val="2400"/>
              <a:buFont typeface="Century Schoolbook"/>
              <a:buChar char="•"/>
            </a:pPr>
            <a:r>
              <a:rPr lang="en-US" dirty="0"/>
              <a:t>Supported AI Policy Committee</a:t>
            </a:r>
          </a:p>
          <a:p>
            <a:pPr marL="457200" lvl="0" indent="-381000" algn="l" rtl="0">
              <a:lnSpc>
                <a:spcPct val="100000"/>
              </a:lnSpc>
              <a:spcBef>
                <a:spcPts val="480"/>
              </a:spcBef>
              <a:spcAft>
                <a:spcPts val="0"/>
              </a:spcAft>
              <a:buClr>
                <a:schemeClr val="dk1"/>
              </a:buClr>
              <a:buSzPts val="2400"/>
              <a:buFont typeface="Century Schoolbook"/>
              <a:buChar char="•"/>
            </a:pPr>
            <a:r>
              <a:rPr lang="en-US" dirty="0"/>
              <a:t>Hired a consultant to work on website simplification.</a:t>
            </a:r>
          </a:p>
          <a:p>
            <a:pPr marL="457200" lvl="0" indent="-381000" algn="l" rtl="0">
              <a:lnSpc>
                <a:spcPct val="100000"/>
              </a:lnSpc>
              <a:spcBef>
                <a:spcPts val="480"/>
              </a:spcBef>
              <a:spcAft>
                <a:spcPts val="0"/>
              </a:spcAft>
              <a:buClr>
                <a:schemeClr val="dk1"/>
              </a:buClr>
              <a:buSzPts val="2400"/>
              <a:buFont typeface="Century Schoolbook"/>
              <a:buChar char="•"/>
            </a:pPr>
            <a:r>
              <a:rPr lang="en-US" dirty="0"/>
              <a:t>Worked with consultant on mission discussion and process</a:t>
            </a:r>
          </a:p>
          <a:p>
            <a:pPr marL="457200" lvl="0" indent="-381000" algn="l" rtl="0">
              <a:lnSpc>
                <a:spcPct val="100000"/>
              </a:lnSpc>
              <a:spcBef>
                <a:spcPts val="480"/>
              </a:spcBef>
              <a:spcAft>
                <a:spcPts val="0"/>
              </a:spcAft>
              <a:buClr>
                <a:schemeClr val="dk1"/>
              </a:buClr>
              <a:buSzPts val="2400"/>
              <a:buFont typeface="Century Schoolbook"/>
              <a:buChar char="•"/>
            </a:pPr>
            <a:r>
              <a:rPr lang="en-US" dirty="0"/>
              <a:t>Brown bags on protocol and policy, and AAUDE resources</a:t>
            </a:r>
          </a:p>
          <a:p>
            <a:pPr marL="457200" lvl="0" indent="-381000" algn="l" rtl="0">
              <a:lnSpc>
                <a:spcPct val="100000"/>
              </a:lnSpc>
              <a:spcBef>
                <a:spcPts val="480"/>
              </a:spcBef>
              <a:spcAft>
                <a:spcPts val="0"/>
              </a:spcAft>
              <a:buClr>
                <a:schemeClr val="dk1"/>
              </a:buClr>
              <a:buSzPts val="2400"/>
              <a:buFont typeface="Century Schoolbook"/>
              <a:buChar char="•"/>
            </a:pPr>
            <a:endParaRPr lang="en-US" dirty="0"/>
          </a:p>
          <a:p>
            <a:pPr marL="457200" lvl="0" indent="-381000" algn="l" rtl="0">
              <a:lnSpc>
                <a:spcPct val="100000"/>
              </a:lnSpc>
              <a:spcBef>
                <a:spcPts val="480"/>
              </a:spcBef>
              <a:spcAft>
                <a:spcPts val="0"/>
              </a:spcAft>
              <a:buClr>
                <a:schemeClr val="dk1"/>
              </a:buClr>
              <a:buSzPts val="2400"/>
              <a:buFont typeface="Century Schoolbook"/>
              <a:buChar char="•"/>
            </a:pPr>
            <a:endParaRPr dirty="0"/>
          </a:p>
          <a:p>
            <a:pPr marL="457200" lvl="0" indent="-381000" algn="l" rtl="0">
              <a:lnSpc>
                <a:spcPct val="100000"/>
              </a:lnSpc>
              <a:spcBef>
                <a:spcPts val="480"/>
              </a:spcBef>
              <a:spcAft>
                <a:spcPts val="0"/>
              </a:spcAft>
              <a:buClr>
                <a:schemeClr val="dk1"/>
              </a:buClr>
              <a:buSzPts val="2400"/>
              <a:buFont typeface="Century Schoolbook"/>
              <a:buChar char="•"/>
            </a:pPr>
            <a:endParaRPr dirty="0"/>
          </a:p>
        </p:txBody>
      </p:sp>
      <p:sp>
        <p:nvSpPr>
          <p:cNvPr id="182" name="Google Shape;182;p33"/>
          <p:cNvSpPr txBox="1">
            <a:spLocks noGrp="1"/>
          </p:cNvSpPr>
          <p:nvPr>
            <p:ph type="body" idx="4"/>
          </p:nvPr>
        </p:nvSpPr>
        <p:spPr>
          <a:xfrm>
            <a:off x="6195486" y="1453356"/>
            <a:ext cx="5389033" cy="395128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Font typeface="Century Schoolbook"/>
              <a:buChar char="•"/>
            </a:pPr>
            <a:r>
              <a:rPr lang="en-US" dirty="0"/>
              <a:t>Published Graduate Stipends- New</a:t>
            </a:r>
          </a:p>
          <a:p>
            <a:pPr marL="457200" lvl="0" indent="-381000" algn="l" rtl="0">
              <a:lnSpc>
                <a:spcPct val="100000"/>
              </a:lnSpc>
              <a:spcBef>
                <a:spcPts val="480"/>
              </a:spcBef>
              <a:spcAft>
                <a:spcPts val="0"/>
              </a:spcAft>
              <a:buClr>
                <a:schemeClr val="dk1"/>
              </a:buClr>
              <a:buSzPts val="2400"/>
              <a:buFont typeface="Century Schoolbook"/>
              <a:buChar char="•"/>
            </a:pPr>
            <a:r>
              <a:rPr lang="en-US" dirty="0"/>
              <a:t>Instructor Workload Vote</a:t>
            </a:r>
          </a:p>
          <a:p>
            <a:pPr marL="457200" lvl="0" indent="-381000" algn="l" rtl="0">
              <a:lnSpc>
                <a:spcPct val="100000"/>
              </a:lnSpc>
              <a:spcBef>
                <a:spcPts val="480"/>
              </a:spcBef>
              <a:spcAft>
                <a:spcPts val="0"/>
              </a:spcAft>
              <a:buClr>
                <a:schemeClr val="dk1"/>
              </a:buClr>
              <a:buSzPts val="2400"/>
              <a:buFont typeface="Century Schoolbook"/>
              <a:buChar char="•"/>
            </a:pPr>
            <a:r>
              <a:rPr lang="en-US" dirty="0"/>
              <a:t>Welcome meetings with new Primary Representatives</a:t>
            </a:r>
            <a:endParaRPr dirty="0"/>
          </a:p>
          <a:p>
            <a:pPr marL="457200" lvl="0" indent="-381000" algn="l" rtl="0">
              <a:lnSpc>
                <a:spcPct val="100000"/>
              </a:lnSpc>
              <a:spcBef>
                <a:spcPts val="480"/>
              </a:spcBef>
              <a:spcAft>
                <a:spcPts val="0"/>
              </a:spcAft>
              <a:buClr>
                <a:schemeClr val="dk1"/>
              </a:buClr>
              <a:buSzPts val="2400"/>
              <a:buFont typeface="Century Schoolbook"/>
              <a:buChar char="•"/>
            </a:pPr>
            <a:r>
              <a:rPr lang="en-US" dirty="0"/>
              <a:t>Recruited several new SMEs, including from schools without SMEs</a:t>
            </a:r>
          </a:p>
          <a:p>
            <a:pPr marL="457200" lvl="0" indent="-381000" algn="l" rtl="0">
              <a:lnSpc>
                <a:spcPct val="100000"/>
              </a:lnSpc>
              <a:spcBef>
                <a:spcPts val="480"/>
              </a:spcBef>
              <a:spcAft>
                <a:spcPts val="0"/>
              </a:spcAft>
              <a:buClr>
                <a:schemeClr val="dk1"/>
              </a:buClr>
              <a:buSzPts val="2400"/>
              <a:buFont typeface="Century Schoolbook"/>
              <a:buChar char="•"/>
            </a:pPr>
            <a:r>
              <a:rPr lang="en-US" dirty="0"/>
              <a:t>Exchange item brown bags</a:t>
            </a:r>
          </a:p>
          <a:p>
            <a:pPr marL="457200" lvl="0" indent="-381000" algn="l" rtl="0">
              <a:lnSpc>
                <a:spcPct val="100000"/>
              </a:lnSpc>
              <a:spcBef>
                <a:spcPts val="480"/>
              </a:spcBef>
              <a:spcAft>
                <a:spcPts val="0"/>
              </a:spcAft>
              <a:buClr>
                <a:schemeClr val="dk1"/>
              </a:buClr>
              <a:buSzPts val="2400"/>
              <a:buFont typeface="Century Schoolbook"/>
              <a:buChar char="•"/>
            </a:pPr>
            <a:r>
              <a:rPr lang="en-US" dirty="0"/>
              <a:t>ACTS discussion</a:t>
            </a:r>
          </a:p>
          <a:p>
            <a:pPr marL="457200" lvl="0" indent="-381000" algn="l" rtl="0">
              <a:lnSpc>
                <a:spcPct val="100000"/>
              </a:lnSpc>
              <a:spcBef>
                <a:spcPts val="480"/>
              </a:spcBef>
              <a:spcAft>
                <a:spcPts val="0"/>
              </a:spcAft>
              <a:buClr>
                <a:schemeClr val="dk1"/>
              </a:buClr>
              <a:buSzPts val="2400"/>
              <a:buFont typeface="Century Schoolbook"/>
              <a:buChar char="•"/>
            </a:pPr>
            <a:r>
              <a:rPr lang="en-US" dirty="0"/>
              <a:t>Quick information </a:t>
            </a:r>
            <a:r>
              <a:rPr lang="en-US"/>
              <a:t>turnaround for AAU</a:t>
            </a:r>
            <a:endParaRPr lang="en-US" dirty="0"/>
          </a:p>
          <a:p>
            <a:pPr marL="457200" lvl="0" indent="-381000" algn="l" rtl="0">
              <a:lnSpc>
                <a:spcPct val="100000"/>
              </a:lnSpc>
              <a:spcBef>
                <a:spcPts val="480"/>
              </a:spcBef>
              <a:spcAft>
                <a:spcPts val="0"/>
              </a:spcAft>
              <a:buClr>
                <a:schemeClr val="dk1"/>
              </a:buClr>
              <a:buSzPts val="2400"/>
              <a:buFont typeface="Century Schoolbook"/>
              <a:buChar char="•"/>
            </a:pPr>
            <a:endParaRPr lang="en-US" dirty="0"/>
          </a:p>
          <a:p>
            <a:pPr marL="457200" lvl="0" indent="-381000" algn="l" rtl="0">
              <a:lnSpc>
                <a:spcPct val="100000"/>
              </a:lnSpc>
              <a:spcBef>
                <a:spcPts val="480"/>
              </a:spcBef>
              <a:spcAft>
                <a:spcPts val="0"/>
              </a:spcAft>
              <a:buClr>
                <a:schemeClr val="dk1"/>
              </a:buClr>
              <a:buSzPts val="2400"/>
              <a:buFont typeface="Century Schoolbook"/>
              <a:buChar char="•"/>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AAUDE Mission</a:t>
            </a:r>
            <a:endParaRPr/>
          </a:p>
        </p:txBody>
      </p:sp>
      <p:sp>
        <p:nvSpPr>
          <p:cNvPr id="97" name="Google Shape;97;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65100" algn="l" rtl="0">
              <a:lnSpc>
                <a:spcPct val="100000"/>
              </a:lnSpc>
              <a:spcBef>
                <a:spcPts val="0"/>
              </a:spcBef>
              <a:spcAft>
                <a:spcPts val="0"/>
              </a:spcAft>
              <a:buClr>
                <a:schemeClr val="dk1"/>
              </a:buClr>
              <a:buSzPts val="2800"/>
              <a:buFont typeface="Century Schoolbook"/>
              <a:buNone/>
            </a:pPr>
            <a:endParaRPr sz="2800" i="1"/>
          </a:p>
          <a:p>
            <a:pPr marL="342900" lvl="0" indent="-165100" algn="l" rtl="0">
              <a:lnSpc>
                <a:spcPct val="100000"/>
              </a:lnSpc>
              <a:spcBef>
                <a:spcPts val="560"/>
              </a:spcBef>
              <a:spcAft>
                <a:spcPts val="0"/>
              </a:spcAft>
              <a:buClr>
                <a:schemeClr val="dk1"/>
              </a:buClr>
              <a:buSzPts val="2800"/>
              <a:buFont typeface="Century Schoolbook"/>
              <a:buNone/>
            </a:pPr>
            <a:endParaRPr sz="2800" i="1"/>
          </a:p>
          <a:p>
            <a:pPr marL="342900" lvl="0" indent="-342900" algn="l" rtl="0">
              <a:lnSpc>
                <a:spcPct val="100000"/>
              </a:lnSpc>
              <a:spcBef>
                <a:spcPts val="560"/>
              </a:spcBef>
              <a:spcAft>
                <a:spcPts val="0"/>
              </a:spcAft>
              <a:buClr>
                <a:schemeClr val="dk1"/>
              </a:buClr>
              <a:buSzPts val="2800"/>
              <a:buFont typeface="Century Schoolbook"/>
              <a:buChar char="•"/>
            </a:pPr>
            <a:r>
              <a:rPr lang="en-US" sz="2800" i="1"/>
              <a:t>AAUDE is a volunteer organization that relies upon the active participation of its members to collect and make accessible useful information that informs decision-making within member institutions and in the broader policy discussions that pertain to research universities.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body" idx="1"/>
          </p:nvPr>
        </p:nvSpPr>
        <p:spPr>
          <a:xfrm>
            <a:off x="609600" y="474135"/>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Century Schoolbook"/>
              <a:buChar char="•"/>
            </a:pPr>
            <a:r>
              <a:rPr lang="en-US" sz="3200" i="1"/>
              <a:t>To fulfill this mission, AAUDE’s core function is the exchange of data/information of common interest including: </a:t>
            </a:r>
            <a:endParaRPr/>
          </a:p>
          <a:p>
            <a:pPr marL="342900" lvl="0" indent="-342900" algn="l" rtl="0">
              <a:lnSpc>
                <a:spcPct val="100000"/>
              </a:lnSpc>
              <a:spcBef>
                <a:spcPts val="640"/>
              </a:spcBef>
              <a:spcAft>
                <a:spcPts val="0"/>
              </a:spcAft>
              <a:buClr>
                <a:schemeClr val="dk1"/>
              </a:buClr>
              <a:buSzPts val="3200"/>
              <a:buFont typeface="Century Schoolbook"/>
              <a:buChar char="•"/>
            </a:pPr>
            <a:r>
              <a:rPr lang="en-US" sz="3200" i="1"/>
              <a:t>(A) The scheduled collection of exchange items as defined by the membership; </a:t>
            </a:r>
            <a:endParaRPr/>
          </a:p>
          <a:p>
            <a:pPr marL="342900" lvl="0" indent="-342900" algn="l" rtl="0">
              <a:lnSpc>
                <a:spcPct val="100000"/>
              </a:lnSpc>
              <a:spcBef>
                <a:spcPts val="640"/>
              </a:spcBef>
              <a:spcAft>
                <a:spcPts val="0"/>
              </a:spcAft>
              <a:buClr>
                <a:schemeClr val="dk1"/>
              </a:buClr>
              <a:buSzPts val="3200"/>
              <a:buFont typeface="Century Schoolbook"/>
              <a:buChar char="•"/>
            </a:pPr>
            <a:r>
              <a:rPr lang="en-US" sz="3200" i="1"/>
              <a:t>(B) The sharing of results of ad hoc inquiries and special studies; and </a:t>
            </a:r>
            <a:endParaRPr/>
          </a:p>
          <a:p>
            <a:pPr marL="342900" lvl="0" indent="-342900" algn="l" rtl="0">
              <a:lnSpc>
                <a:spcPct val="100000"/>
              </a:lnSpc>
              <a:spcBef>
                <a:spcPts val="640"/>
              </a:spcBef>
              <a:spcAft>
                <a:spcPts val="0"/>
              </a:spcAft>
              <a:buClr>
                <a:schemeClr val="dk1"/>
              </a:buClr>
              <a:buSzPts val="3200"/>
              <a:buFont typeface="Century Schoolbook"/>
              <a:buChar char="•"/>
            </a:pPr>
            <a:r>
              <a:rPr lang="en-US" sz="3200" i="1"/>
              <a:t>(C) The promotion of communication and collegiality among the membership. (adopted April 2010)</a:t>
            </a:r>
            <a:endParaRPr sz="3200"/>
          </a:p>
          <a:p>
            <a:pPr marL="342900" lvl="0" indent="-139700" algn="l" rtl="0">
              <a:lnSpc>
                <a:spcPct val="100000"/>
              </a:lnSpc>
              <a:spcBef>
                <a:spcPts val="640"/>
              </a:spcBef>
              <a:spcAft>
                <a:spcPts val="0"/>
              </a:spcAft>
              <a:buClr>
                <a:schemeClr val="dk1"/>
              </a:buClr>
              <a:buSzPts val="3200"/>
              <a:buFont typeface="Century Schoolbook"/>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Users</a:t>
            </a:r>
            <a:endParaRPr/>
          </a:p>
        </p:txBody>
      </p:sp>
      <p:sp>
        <p:nvSpPr>
          <p:cNvPr id="108" name="Google Shape;108;p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746152" y="499840"/>
            <a:ext cx="10972800" cy="4525963"/>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chemeClr val="dk1"/>
              </a:buClr>
              <a:buSzPts val="3200"/>
              <a:buFont typeface="Century Schoolbook"/>
              <a:buNone/>
            </a:pPr>
            <a:endParaRPr dirty="0"/>
          </a:p>
          <a:p>
            <a:pPr marL="342900" lvl="0" indent="-139700" algn="l" rtl="0">
              <a:lnSpc>
                <a:spcPct val="100000"/>
              </a:lnSpc>
              <a:spcBef>
                <a:spcPts val="0"/>
              </a:spcBef>
              <a:spcAft>
                <a:spcPts val="0"/>
              </a:spcAft>
              <a:buClr>
                <a:schemeClr val="dk1"/>
              </a:buClr>
              <a:buSzPts val="3200"/>
              <a:buFont typeface="Century Schoolbook"/>
              <a:buNone/>
            </a:pPr>
            <a:endParaRPr dirty="0"/>
          </a:p>
          <a:p>
            <a:pPr marL="342900" lvl="0" indent="-342900" algn="l" rtl="0">
              <a:lnSpc>
                <a:spcPct val="100000"/>
              </a:lnSpc>
              <a:spcBef>
                <a:spcPts val="0"/>
              </a:spcBef>
              <a:spcAft>
                <a:spcPts val="0"/>
              </a:spcAft>
              <a:buClr>
                <a:schemeClr val="dk1"/>
              </a:buClr>
              <a:buSzPts val="3200"/>
              <a:buFont typeface="Century Schoolbook"/>
              <a:buChar char="•"/>
            </a:pPr>
            <a:r>
              <a:rPr lang="en-US" dirty="0"/>
              <a:t>In 2025, 64 WH users were removed, and 67 users joined </a:t>
            </a:r>
            <a:endParaRPr dirty="0"/>
          </a:p>
          <a:p>
            <a:pPr marL="1257300" lvl="2" indent="-342900" algn="l" rtl="0">
              <a:lnSpc>
                <a:spcPct val="100000"/>
              </a:lnSpc>
              <a:spcBef>
                <a:spcPts val="0"/>
              </a:spcBef>
              <a:spcAft>
                <a:spcPts val="0"/>
              </a:spcAft>
              <a:buSzPts val="3200"/>
              <a:buChar char="•"/>
            </a:pPr>
            <a:r>
              <a:rPr lang="en-US" dirty="0"/>
              <a:t>During 2024 64 users left and 65 new users joined</a:t>
            </a:r>
            <a:endParaRPr dirty="0"/>
          </a:p>
          <a:p>
            <a:pPr marL="1257300" lvl="2" indent="-342900" algn="l" rtl="0">
              <a:lnSpc>
                <a:spcPct val="100000"/>
              </a:lnSpc>
              <a:spcBef>
                <a:spcPts val="0"/>
              </a:spcBef>
              <a:spcAft>
                <a:spcPts val="0"/>
              </a:spcAft>
              <a:buSzPts val="3200"/>
              <a:buChar char="•"/>
            </a:pPr>
            <a:r>
              <a:rPr lang="en-US" dirty="0"/>
              <a:t>WH count is 580</a:t>
            </a:r>
            <a:endParaRPr dirty="0"/>
          </a:p>
          <a:p>
            <a:pPr marL="0" lvl="0" indent="0" algn="l" rtl="0">
              <a:lnSpc>
                <a:spcPct val="100000"/>
              </a:lnSpc>
              <a:spcBef>
                <a:spcPts val="0"/>
              </a:spcBef>
              <a:spcAft>
                <a:spcPts val="0"/>
              </a:spcAft>
              <a:buClr>
                <a:schemeClr val="dk1"/>
              </a:buClr>
              <a:buSzPts val="3200"/>
              <a:buNone/>
            </a:pPr>
            <a:endParaRPr dirty="0"/>
          </a:p>
          <a:p>
            <a:pPr marL="342900" lvl="0" indent="-342900" algn="l" rtl="0">
              <a:lnSpc>
                <a:spcPct val="100000"/>
              </a:lnSpc>
              <a:spcBef>
                <a:spcPts val="0"/>
              </a:spcBef>
              <a:spcAft>
                <a:spcPts val="0"/>
              </a:spcAft>
              <a:buClr>
                <a:schemeClr val="dk1"/>
              </a:buClr>
              <a:buSzPts val="3200"/>
              <a:buFont typeface="Century Schoolbook"/>
              <a:buChar char="•"/>
            </a:pPr>
            <a:r>
              <a:rPr lang="en-US" dirty="0"/>
              <a:t>Total current (4/22/2026) active AMO accounts: 614</a:t>
            </a:r>
            <a:br>
              <a:rPr lang="en-US" dirty="0"/>
            </a:br>
            <a:endParaRPr dirty="0"/>
          </a:p>
          <a:p>
            <a:pPr marL="0" lvl="0" indent="0" algn="l" rtl="0">
              <a:lnSpc>
                <a:spcPct val="100000"/>
              </a:lnSpc>
              <a:spcBef>
                <a:spcPts val="0"/>
              </a:spcBef>
              <a:spcAft>
                <a:spcPts val="0"/>
              </a:spcAft>
              <a:buClr>
                <a:schemeClr val="dk1"/>
              </a:buClr>
              <a:buSzPts val="3200"/>
              <a:buNone/>
            </a:pPr>
            <a:r>
              <a:rPr lang="en-US" dirty="0"/>
              <a:t>	These numbers include staff and Georgetown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119" name="Google Shape;119;p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dirty="0"/>
              <a:t>The number of WH users at each campus varies:</a:t>
            </a:r>
            <a:br>
              <a:rPr lang="en-US" dirty="0"/>
            </a:br>
            <a:br>
              <a:rPr lang="en-US" dirty="0"/>
            </a:br>
            <a:r>
              <a:rPr lang="en-US" dirty="0"/>
              <a:t>Average: 8.3 (7.8 last year)</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Least:  2 (2)</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Most:   16  (21)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p:nvPr/>
        </p:nvSpPr>
        <p:spPr>
          <a:xfrm>
            <a:off x="1532163" y="4846476"/>
            <a:ext cx="39244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There is a lot of variability among members.</a:t>
            </a:r>
            <a:endParaRPr dirty="0"/>
          </a:p>
        </p:txBody>
      </p:sp>
      <p:sp>
        <p:nvSpPr>
          <p:cNvPr id="125" name="Google Shape;125;p27"/>
          <p:cNvSpPr txBox="1"/>
          <p:nvPr/>
        </p:nvSpPr>
        <p:spPr>
          <a:xfrm>
            <a:off x="7113161" y="1332010"/>
            <a:ext cx="419420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We can advise campuses that 6-11 is the typical number of users. </a:t>
            </a:r>
            <a:endParaRPr b="1" dirty="0"/>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A467444B-3DA5-8180-17C8-88E5F934EBF7}"/>
                  </a:ext>
                </a:extLst>
              </p:cNvPr>
              <p:cNvGraphicFramePr/>
              <p:nvPr>
                <p:extLst>
                  <p:ext uri="{D42A27DB-BD31-4B8C-83A1-F6EECF244321}">
                    <p14:modId xmlns:p14="http://schemas.microsoft.com/office/powerpoint/2010/main" val="1130127853"/>
                  </p:ext>
                </p:extLst>
              </p:nvPr>
            </p:nvGraphicFramePr>
            <p:xfrm>
              <a:off x="6735366" y="2560320"/>
              <a:ext cx="4572000" cy="346964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A467444B-3DA5-8180-17C8-88E5F934EBF7}"/>
                  </a:ext>
                </a:extLst>
              </p:cNvPr>
              <p:cNvPicPr>
                <a:picLocks noGrp="1" noRot="1" noChangeAspect="1" noMove="1" noResize="1" noEditPoints="1" noAdjustHandles="1" noChangeArrowheads="1" noChangeShapeType="1"/>
              </p:cNvPicPr>
              <p:nvPr/>
            </p:nvPicPr>
            <p:blipFill>
              <a:blip r:embed="rId4"/>
              <a:stretch>
                <a:fillRect/>
              </a:stretch>
            </p:blipFill>
            <p:spPr>
              <a:xfrm>
                <a:off x="6735366" y="2560320"/>
                <a:ext cx="4572000" cy="3469640"/>
              </a:xfrm>
              <a:prstGeom prst="rect">
                <a:avLst/>
              </a:prstGeom>
            </p:spPr>
          </p:pic>
        </mc:Fallback>
      </mc:AlternateContent>
      <p:graphicFrame>
        <p:nvGraphicFramePr>
          <p:cNvPr id="3" name="Chart 2">
            <a:extLst>
              <a:ext uri="{FF2B5EF4-FFF2-40B4-BE49-F238E27FC236}">
                <a16:creationId xmlns:a16="http://schemas.microsoft.com/office/drawing/2014/main" id="{A467444B-3DA5-8180-17C8-88E5F934EBF7}"/>
              </a:ext>
            </a:extLst>
          </p:cNvPr>
          <p:cNvGraphicFramePr>
            <a:graphicFrameLocks/>
          </p:cNvGraphicFramePr>
          <p:nvPr>
            <p:extLst>
              <p:ext uri="{D42A27DB-BD31-4B8C-83A1-F6EECF244321}">
                <p14:modId xmlns:p14="http://schemas.microsoft.com/office/powerpoint/2010/main" val="4160491419"/>
              </p:ext>
            </p:extLst>
          </p:nvPr>
        </p:nvGraphicFramePr>
        <p:xfrm>
          <a:off x="1028035" y="955040"/>
          <a:ext cx="4990289" cy="35545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Number of representative types</a:t>
            </a:r>
            <a:endParaRPr/>
          </a:p>
        </p:txBody>
      </p:sp>
      <p:sp>
        <p:nvSpPr>
          <p:cNvPr id="136" name="Google Shape;136;p2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Century Schoolbook"/>
              <a:buNone/>
            </a:pPr>
            <a:br>
              <a:rPr lang="en-US" dirty="0"/>
            </a:br>
            <a:br>
              <a:rPr lang="en-US" dirty="0"/>
            </a:br>
            <a:r>
              <a:rPr lang="en-US" dirty="0"/>
              <a:t>Primary: 73 </a:t>
            </a:r>
            <a:endParaRPr dirty="0"/>
          </a:p>
          <a:p>
            <a:pPr marL="0" lvl="0" indent="0" algn="ctr" rtl="0">
              <a:lnSpc>
                <a:spcPct val="100000"/>
              </a:lnSpc>
              <a:spcBef>
                <a:spcPts val="0"/>
              </a:spcBef>
              <a:spcAft>
                <a:spcPts val="0"/>
              </a:spcAft>
              <a:buClr>
                <a:schemeClr val="dk1"/>
              </a:buClr>
              <a:buSzPts val="3200"/>
              <a:buFont typeface="Century Schoolbook"/>
              <a:buNone/>
            </a:pPr>
            <a:r>
              <a:rPr lang="en-US" dirty="0"/>
              <a:t>(69 AAU and 3 affiliates, 1 Georgetown)</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Alternate: 119</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Grad School: 34    </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Member Analyst: 389</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142" name="Google Shape;142;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Century Schoolbook"/>
              <a:buNone/>
            </a:pPr>
            <a:r>
              <a:rPr lang="en-US" dirty="0"/>
              <a:t>Warehouse Permissions Breakdown</a:t>
            </a:r>
            <a:br>
              <a:rPr lang="en-US" dirty="0"/>
            </a:br>
            <a:br>
              <a:rPr lang="en-US" dirty="0"/>
            </a:br>
            <a:r>
              <a:rPr lang="en-US" dirty="0"/>
              <a:t>Standard Access: 544</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Fac Salary : 437 (was 445)     </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Grad Data: 34</a:t>
            </a:r>
          </a:p>
          <a:p>
            <a:pPr marL="0" lvl="0" indent="0" algn="ctr" rtl="0">
              <a:lnSpc>
                <a:spcPct val="100000"/>
              </a:lnSpc>
              <a:spcBef>
                <a:spcPts val="640"/>
              </a:spcBef>
              <a:spcAft>
                <a:spcPts val="0"/>
              </a:spcAft>
              <a:buClr>
                <a:schemeClr val="dk1"/>
              </a:buClr>
              <a:buSzPts val="3200"/>
              <a:buFont typeface="Century Schoolbook"/>
              <a:buNone/>
            </a:pPr>
            <a:r>
              <a:rPr lang="en-US" dirty="0"/>
              <a:t>Fac Profile Only: 68</a:t>
            </a:r>
            <a:endParaRPr dirty="0"/>
          </a:p>
          <a:p>
            <a:pPr marL="0" lvl="0" indent="0" algn="ctr" rtl="0">
              <a:lnSpc>
                <a:spcPct val="100000"/>
              </a:lnSpc>
              <a:spcBef>
                <a:spcPts val="640"/>
              </a:spcBef>
              <a:spcAft>
                <a:spcPts val="0"/>
              </a:spcAft>
              <a:buClr>
                <a:schemeClr val="dk1"/>
              </a:buClr>
              <a:buSzPts val="3200"/>
              <a:buFont typeface="Century Schoolbook"/>
              <a:buNone/>
            </a:pPr>
            <a:r>
              <a:rPr lang="en-US" dirty="0"/>
              <a:t>(</a:t>
            </a:r>
            <a:r>
              <a:rPr lang="en-US" dirty="0" err="1"/>
              <a:t>FacProfile</a:t>
            </a:r>
            <a:r>
              <a:rPr lang="en-US" dirty="0"/>
              <a:t> includes 4 Georgetown users)</a:t>
            </a:r>
            <a:endParaRPr dirty="0"/>
          </a:p>
        </p:txBody>
      </p:sp>
    </p:spTree>
  </p:cSld>
  <p:clrMapOvr>
    <a:masterClrMapping/>
  </p:clrMapOvr>
</p:sld>
</file>

<file path=ppt/theme/theme1.xml><?xml version="1.0" encoding="utf-8"?>
<a:theme xmlns:a="http://schemas.openxmlformats.org/drawingml/2006/main" name="2022_Annual_Mtg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366</TotalTime>
  <Words>524</Words>
  <Application>Microsoft Office PowerPoint</Application>
  <PresentationFormat>Widescreen</PresentationFormat>
  <Paragraphs>70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Schoolbook</vt:lpstr>
      <vt:lpstr>Aptos Narrow</vt:lpstr>
      <vt:lpstr>Arial</vt:lpstr>
      <vt:lpstr>2022_Annual_Mtg_Template</vt:lpstr>
      <vt:lpstr>PowerPoint Presentation</vt:lpstr>
      <vt:lpstr>AAUDE Mission</vt:lpstr>
      <vt:lpstr>PowerPoint Presentation</vt:lpstr>
      <vt:lpstr>Users</vt:lpstr>
      <vt:lpstr>PowerPoint Presentation</vt:lpstr>
      <vt:lpstr>PowerPoint Presentation</vt:lpstr>
      <vt:lpstr>PowerPoint Presentation</vt:lpstr>
      <vt:lpstr>Number of representative types</vt:lpstr>
      <vt:lpstr>PowerPoint Presentation</vt:lpstr>
      <vt:lpstr>Collegiality</vt:lpstr>
      <vt:lpstr>PowerPoint Presentation</vt:lpstr>
      <vt:lpstr>Onboarding </vt:lpstr>
      <vt:lpstr>Newcomers</vt:lpstr>
      <vt:lpstr>Highlighted Accomplishments</vt:lpstr>
      <vt:lpstr>A few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Robert J Utke</dc:creator>
  <cp:lastModifiedBy>Bob Utke</cp:lastModifiedBy>
  <cp:revision>7</cp:revision>
  <dcterms:created xsi:type="dcterms:W3CDTF">2022-11-06T17:45:52Z</dcterms:created>
  <dcterms:modified xsi:type="dcterms:W3CDTF">2026-04-23T23:22:02Z</dcterms:modified>
</cp:coreProperties>
</file>