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09"/>
  </p:normalViewPr>
  <p:slideViewPr>
    <p:cSldViewPr snapToGrid="0">
      <p:cViewPr varScale="1">
        <p:scale>
          <a:sx n="96" d="100"/>
          <a:sy n="96" d="100"/>
        </p:scale>
        <p:origin x="20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14B09-8130-3753-1BFF-9E49256B6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C4F74D-4EDD-2BF4-B7E5-BD56BDEBEE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3E2EB-0B28-0659-3204-CC9375DDB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C341D-705B-5FD7-9A48-E47EA0341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BBAF7-9C31-9C3A-AD0B-442C8334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8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F6E49-FF4D-AB16-1C24-1C54699D0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9DFCCF-1084-6600-BF5E-1F252B8ED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85852-8FC7-9749-5245-7A176747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987A5-2907-5350-1A43-541E88A46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ADF43-323D-D9F8-986A-716050577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0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CB6A4-33A1-0100-B7F5-1653A8E16C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756EF-E7E6-BC12-6E48-4C25BAFEB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29EB1-59A0-B184-0295-5229EF840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C2FD4-57E0-C4F9-7F02-503428B23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8833-A08A-312A-AAC4-C673F361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1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44B7B-E9D2-50FB-3CCF-2CCC13BBD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D3BF6-D7B2-B91F-F80D-AF7BD271F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264C7-CA53-856D-FC66-A05B9F670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1E374-6503-F381-BE8E-1B10BCB49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452FB-DCCA-DF77-5B9B-43658A07D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8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443DE-CEAA-4923-B446-0D22E1B0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2559C-0C84-2B09-8EDF-142E56F32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8AC8B-4B9D-0CF1-762A-64B9A7DD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2249-05FC-4E73-3B5D-434D72E44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391EF-91D8-0D2A-0F4C-E7CF95A22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6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AA8CF-79F7-C24C-3285-9466E45AE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9F3AC-64B5-56D8-D305-56AC681A7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C22D19-EB37-AB48-93C5-FEEABD426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8A827-5CFA-57E4-AE9E-CE581BCB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C5228-2E4E-3DEF-0653-177289A19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BEE80-86EC-11D4-30C3-DCAE7BA5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608FD-1275-CAE4-2629-98D95FAAF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477E3-A8E1-F8B2-DF87-18D1257E9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072AB-B7C3-24F3-48C6-F52016322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FA792B-C016-9A0A-BD3E-8AF25D6B6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E691F-D944-2912-BAF8-FD56D4993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20A920-203B-AF3D-5C76-7BAF8787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6C8CFB-54B2-FC0B-2446-B9D5DF88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BF396-47B4-EEC7-A08B-B206E8C9C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B5777-31D5-8996-A045-A2E5F1365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76236A-B00A-5982-3281-E633D1D44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0A1950-9E10-A0C5-72E1-2020F5D4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44107-8B86-181E-6AFC-859B3D16C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90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3FE8A5-653C-084A-A73D-E49D1677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BE27D3-1081-1416-716B-9695D2391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A91A9-E62A-38BB-D379-AC1F2C96E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6892D-DF86-74C4-63FA-39D11887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60CD-4F50-82BE-683B-B75711387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CEC2F3-5640-30DB-A5E8-A06B3FB9A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30DDC-D3DD-AE1D-80F1-9FACDBD0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DFD46-34AC-7807-3767-15EE4CE32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42D5A-054E-C790-0668-89D14E87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237C2-4D3C-E9B6-98DD-18DD96BF7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60CB4-230D-8934-2FF9-FCE05B365E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CCBF9-8C22-79A0-A9F2-DF2199929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92835-F184-DAB1-5469-F4FC15C5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28425-727E-612D-C62A-2DB21A264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CBAD8F-5DA9-1951-584C-C53BB4ED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588A5E-5434-2177-30DB-2424B2753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B12E2-FD3D-4058-27C0-C440D9B2A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19EFA-AE56-4647-A8B5-F3BA67B140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20CAF6-86CE-7141-B6ED-A9AA7AA1062D}" type="datetimeFigureOut">
              <a:rPr lang="en-US" smtClean="0"/>
              <a:t>4/23/26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5A121-D186-CF14-715E-9D728295E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8F08-EF38-C51D-5BFA-CA993F814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E4D198-5F4E-BB4E-9E20-D5DB4EA1DB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B64F2B-87C3-4D70-5111-8CF8A0727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323" y="97916"/>
            <a:ext cx="8275252" cy="25507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6D9563-D6C3-A03A-4500-A4C403020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323" y="2745978"/>
            <a:ext cx="8474674" cy="23957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463115-7A49-0FD7-B720-FB275C0F4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4323" y="5141771"/>
            <a:ext cx="7093226" cy="15452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8308FD-A537-F752-9E93-96B62414AB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114" y="195184"/>
            <a:ext cx="2711209" cy="59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65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B019720-4129-1767-DB42-37E348BAC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2495" y="789213"/>
            <a:ext cx="7772400" cy="3886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858581-EF23-1CA3-3DE7-044395571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14" y="195184"/>
            <a:ext cx="2711209" cy="5940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98CA0E-5837-AE6B-1EBB-5ED47428BD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2495" y="4744720"/>
            <a:ext cx="7772400" cy="211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487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966B38-C131-15BA-264A-6FA635924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14" y="195184"/>
            <a:ext cx="2711209" cy="5940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2F2877-0D99-A1E3-D096-37DC91C2C6E0}"/>
              </a:ext>
            </a:extLst>
          </p:cNvPr>
          <p:cNvSpPr txBox="1"/>
          <p:nvPr/>
        </p:nvSpPr>
        <p:spPr>
          <a:xfrm>
            <a:off x="7720149" y="3575725"/>
            <a:ext cx="352697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Notes:</a:t>
            </a: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Data extracted on 04/23/2026</a:t>
            </a:r>
          </a:p>
          <a:p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This chart only includes most recent 10 years of data</a:t>
            </a:r>
          </a:p>
          <a:p>
            <a:pPr marL="285750" indent="-285750">
              <a:buFontTx/>
              <a:buChar char="-"/>
            </a:pPr>
            <a:endParaRPr lang="en-US" sz="1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Ad-hoc items with ”Standard Peer Group” as the requesting institution are not included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015C79-DF44-92CE-97E4-77177AB08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8770" y="1340525"/>
            <a:ext cx="5765800" cy="44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08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31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Weini Chen</dc:creator>
  <cp:lastModifiedBy>Weini Chen</cp:lastModifiedBy>
  <cp:revision>2</cp:revision>
  <dcterms:created xsi:type="dcterms:W3CDTF">2026-04-23T18:30:41Z</dcterms:created>
  <dcterms:modified xsi:type="dcterms:W3CDTF">2026-04-23T19:24:05Z</dcterms:modified>
</cp:coreProperties>
</file>