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35D6C-E62B-4AC9-96C1-572072591318}" v="9" dt="2026-04-28T16:29:19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vind Acharya" userId="39c3f789-efd5-403b-a22c-ef117dcb493e" providerId="ADAL" clId="{6970AEE3-6D2C-4FF6-B1F5-EF2A0F6B8278}"/>
    <pc:docChg chg="undo custSel addSld delSld modSld sldOrd">
      <pc:chgData name="Govind Acharya" userId="39c3f789-efd5-403b-a22c-ef117dcb493e" providerId="ADAL" clId="{6970AEE3-6D2C-4FF6-B1F5-EF2A0F6B8278}" dt="2026-04-28T18:15:09.752" v="830" actId="1076"/>
      <pc:docMkLst>
        <pc:docMk/>
      </pc:docMkLst>
      <pc:sldChg chg="modSp del mod">
        <pc:chgData name="Govind Acharya" userId="39c3f789-efd5-403b-a22c-ef117dcb493e" providerId="ADAL" clId="{6970AEE3-6D2C-4FF6-B1F5-EF2A0F6B8278}" dt="2026-04-28T14:25:58.235" v="216" actId="47"/>
        <pc:sldMkLst>
          <pc:docMk/>
          <pc:sldMk cId="3566938762" sldId="256"/>
        </pc:sldMkLst>
        <pc:spChg chg="mod">
          <ac:chgData name="Govind Acharya" userId="39c3f789-efd5-403b-a22c-ef117dcb493e" providerId="ADAL" clId="{6970AEE3-6D2C-4FF6-B1F5-EF2A0F6B8278}" dt="2026-04-28T14:18:23.569" v="110"/>
          <ac:spMkLst>
            <pc:docMk/>
            <pc:sldMk cId="3566938762" sldId="256"/>
            <ac:spMk id="2" creationId="{199E866F-EA5E-DDA5-AEB0-3D16BDFD556C}"/>
          </ac:spMkLst>
        </pc:spChg>
        <pc:spChg chg="mod">
          <ac:chgData name="Govind Acharya" userId="39c3f789-efd5-403b-a22c-ef117dcb493e" providerId="ADAL" clId="{6970AEE3-6D2C-4FF6-B1F5-EF2A0F6B8278}" dt="2026-04-28T14:18:23.569" v="110"/>
          <ac:spMkLst>
            <pc:docMk/>
            <pc:sldMk cId="3566938762" sldId="256"/>
            <ac:spMk id="3" creationId="{ED204896-4CEF-8A3D-B211-6A4EF31BA2C3}"/>
          </ac:spMkLst>
        </pc:spChg>
      </pc:sldChg>
      <pc:sldChg chg="addSp delSp modSp mod modClrScheme chgLayout">
        <pc:chgData name="Govind Acharya" userId="39c3f789-efd5-403b-a22c-ef117dcb493e" providerId="ADAL" clId="{6970AEE3-6D2C-4FF6-B1F5-EF2A0F6B8278}" dt="2026-04-28T16:31:48.164" v="708" actId="255"/>
        <pc:sldMkLst>
          <pc:docMk/>
          <pc:sldMk cId="1685508096" sldId="257"/>
        </pc:sldMkLst>
        <pc:spChg chg="mod ord">
          <ac:chgData name="Govind Acharya" userId="39c3f789-efd5-403b-a22c-ef117dcb493e" providerId="ADAL" clId="{6970AEE3-6D2C-4FF6-B1F5-EF2A0F6B8278}" dt="2026-04-28T16:17:46.984" v="222" actId="14100"/>
          <ac:spMkLst>
            <pc:docMk/>
            <pc:sldMk cId="1685508096" sldId="257"/>
            <ac:spMk id="6" creationId="{20504960-66A3-4157-717D-88863EE0CFBA}"/>
          </ac:spMkLst>
        </pc:spChg>
        <pc:spChg chg="del mod ord">
          <ac:chgData name="Govind Acharya" userId="39c3f789-efd5-403b-a22c-ef117dcb493e" providerId="ADAL" clId="{6970AEE3-6D2C-4FF6-B1F5-EF2A0F6B8278}" dt="2026-04-28T14:20:24.302" v="176" actId="478"/>
          <ac:spMkLst>
            <pc:docMk/>
            <pc:sldMk cId="1685508096" sldId="257"/>
            <ac:spMk id="7" creationId="{64C31047-6571-D054-785E-A0520B01688C}"/>
          </ac:spMkLst>
        </pc:spChg>
        <pc:spChg chg="add del mod">
          <ac:chgData name="Govind Acharya" userId="39c3f789-efd5-403b-a22c-ef117dcb493e" providerId="ADAL" clId="{6970AEE3-6D2C-4FF6-B1F5-EF2A0F6B8278}" dt="2026-04-28T16:18:05.419" v="228"/>
          <ac:spMkLst>
            <pc:docMk/>
            <pc:sldMk cId="1685508096" sldId="257"/>
            <ac:spMk id="8" creationId="{8DA6084B-2B19-EEE6-6B36-9EE8E23463AD}"/>
          </ac:spMkLst>
        </pc:spChg>
        <pc:spChg chg="add del mod">
          <ac:chgData name="Govind Acharya" userId="39c3f789-efd5-403b-a22c-ef117dcb493e" providerId="ADAL" clId="{6970AEE3-6D2C-4FF6-B1F5-EF2A0F6B8278}" dt="2026-04-28T16:18:21.510" v="233"/>
          <ac:spMkLst>
            <pc:docMk/>
            <pc:sldMk cId="1685508096" sldId="257"/>
            <ac:spMk id="9" creationId="{7CF44482-B23F-1E47-0322-32E71FCC7B3D}"/>
          </ac:spMkLst>
        </pc:spChg>
        <pc:spChg chg="add mod">
          <ac:chgData name="Govind Acharya" userId="39c3f789-efd5-403b-a22c-ef117dcb493e" providerId="ADAL" clId="{6970AEE3-6D2C-4FF6-B1F5-EF2A0F6B8278}" dt="2026-04-28T16:31:48.164" v="708" actId="255"/>
          <ac:spMkLst>
            <pc:docMk/>
            <pc:sldMk cId="1685508096" sldId="257"/>
            <ac:spMk id="10" creationId="{11B8B1E4-F602-78B9-51ED-BE9AAD62A892}"/>
          </ac:spMkLst>
        </pc:spChg>
        <pc:picChg chg="mod ord">
          <ac:chgData name="Govind Acharya" userId="39c3f789-efd5-403b-a22c-ef117dcb493e" providerId="ADAL" clId="{6970AEE3-6D2C-4FF6-B1F5-EF2A0F6B8278}" dt="2026-04-28T16:31:41.289" v="707" actId="1076"/>
          <ac:picMkLst>
            <pc:docMk/>
            <pc:sldMk cId="1685508096" sldId="257"/>
            <ac:picMk id="5" creationId="{D10E9871-955A-9352-B54B-3CDD495D8A40}"/>
          </ac:picMkLst>
        </pc:picChg>
      </pc:sldChg>
      <pc:sldChg chg="modSp mod ord modClrScheme chgLayout">
        <pc:chgData name="Govind Acharya" userId="39c3f789-efd5-403b-a22c-ef117dcb493e" providerId="ADAL" clId="{6970AEE3-6D2C-4FF6-B1F5-EF2A0F6B8278}" dt="2026-04-28T16:29:00.362" v="687" actId="14100"/>
        <pc:sldMkLst>
          <pc:docMk/>
          <pc:sldMk cId="1214158905" sldId="258"/>
        </pc:sldMkLst>
        <pc:spChg chg="mod ord">
          <ac:chgData name="Govind Acharya" userId="39c3f789-efd5-403b-a22c-ef117dcb493e" providerId="ADAL" clId="{6970AEE3-6D2C-4FF6-B1F5-EF2A0F6B8278}" dt="2026-04-28T16:27:32.192" v="686" actId="20577"/>
          <ac:spMkLst>
            <pc:docMk/>
            <pc:sldMk cId="1214158905" sldId="258"/>
            <ac:spMk id="2" creationId="{296569B4-02BE-5F2A-4104-A95EAE98A6D4}"/>
          </ac:spMkLst>
        </pc:spChg>
        <pc:picChg chg="mod ord">
          <ac:chgData name="Govind Acharya" userId="39c3f789-efd5-403b-a22c-ef117dcb493e" providerId="ADAL" clId="{6970AEE3-6D2C-4FF6-B1F5-EF2A0F6B8278}" dt="2026-04-28T16:29:00.362" v="687" actId="14100"/>
          <ac:picMkLst>
            <pc:docMk/>
            <pc:sldMk cId="1214158905" sldId="258"/>
            <ac:picMk id="5" creationId="{AE1D3DB2-02F6-2680-93D3-B34404D3555A}"/>
          </ac:picMkLst>
        </pc:picChg>
      </pc:sldChg>
      <pc:sldChg chg="addSp delSp modSp mod modClrScheme chgLayout">
        <pc:chgData name="Govind Acharya" userId="39c3f789-efd5-403b-a22c-ef117dcb493e" providerId="ADAL" clId="{6970AEE3-6D2C-4FF6-B1F5-EF2A0F6B8278}" dt="2026-04-28T16:29:48.572" v="698" actId="1076"/>
        <pc:sldMkLst>
          <pc:docMk/>
          <pc:sldMk cId="1678545075" sldId="259"/>
        </pc:sldMkLst>
        <pc:spChg chg="mod ord">
          <ac:chgData name="Govind Acharya" userId="39c3f789-efd5-403b-a22c-ef117dcb493e" providerId="ADAL" clId="{6970AEE3-6D2C-4FF6-B1F5-EF2A0F6B8278}" dt="2026-04-28T16:29:48.572" v="698" actId="1076"/>
          <ac:spMkLst>
            <pc:docMk/>
            <pc:sldMk cId="1678545075" sldId="259"/>
            <ac:spMk id="2" creationId="{2573F855-4337-E2D9-A5C8-91670C0267EE}"/>
          </ac:spMkLst>
        </pc:spChg>
        <pc:spChg chg="add del mod ord">
          <ac:chgData name="Govind Acharya" userId="39c3f789-efd5-403b-a22c-ef117dcb493e" providerId="ADAL" clId="{6970AEE3-6D2C-4FF6-B1F5-EF2A0F6B8278}" dt="2026-04-28T14:20:54.684" v="183" actId="478"/>
          <ac:spMkLst>
            <pc:docMk/>
            <pc:sldMk cId="1678545075" sldId="259"/>
            <ac:spMk id="6" creationId="{CF673092-3E95-6ED7-AEEB-A96453967156}"/>
          </ac:spMkLst>
        </pc:spChg>
        <pc:picChg chg="mod">
          <ac:chgData name="Govind Acharya" userId="39c3f789-efd5-403b-a22c-ef117dcb493e" providerId="ADAL" clId="{6970AEE3-6D2C-4FF6-B1F5-EF2A0F6B8278}" dt="2026-04-28T16:29:37.956" v="695" actId="1076"/>
          <ac:picMkLst>
            <pc:docMk/>
            <pc:sldMk cId="1678545075" sldId="259"/>
            <ac:picMk id="5" creationId="{B874F704-8254-0107-FE9F-6150DCEE979C}"/>
          </ac:picMkLst>
        </pc:picChg>
      </pc:sldChg>
      <pc:sldChg chg="addSp delSp modSp add del mod ord modClrScheme chgLayout">
        <pc:chgData name="Govind Acharya" userId="39c3f789-efd5-403b-a22c-ef117dcb493e" providerId="ADAL" clId="{6970AEE3-6D2C-4FF6-B1F5-EF2A0F6B8278}" dt="2026-04-28T16:30:32.762" v="699" actId="47"/>
        <pc:sldMkLst>
          <pc:docMk/>
          <pc:sldMk cId="4111594723" sldId="260"/>
        </pc:sldMkLst>
        <pc:spChg chg="mod ord">
          <ac:chgData name="Govind Acharya" userId="39c3f789-efd5-403b-a22c-ef117dcb493e" providerId="ADAL" clId="{6970AEE3-6D2C-4FF6-B1F5-EF2A0F6B8278}" dt="2026-04-28T16:22:53.650" v="509" actId="20577"/>
          <ac:spMkLst>
            <pc:docMk/>
            <pc:sldMk cId="4111594723" sldId="260"/>
            <ac:spMk id="2" creationId="{B18EAAFF-7FD8-DF80-19A6-2A5CD3C49C5F}"/>
          </ac:spMkLst>
        </pc:spChg>
        <pc:spChg chg="add del mod">
          <ac:chgData name="Govind Acharya" userId="39c3f789-efd5-403b-a22c-ef117dcb493e" providerId="ADAL" clId="{6970AEE3-6D2C-4FF6-B1F5-EF2A0F6B8278}" dt="2026-04-27T16:01:57.573" v="101" actId="478"/>
          <ac:spMkLst>
            <pc:docMk/>
            <pc:sldMk cId="4111594723" sldId="260"/>
            <ac:spMk id="4" creationId="{E19B0EF6-F52F-41A7-90D2-D5ECCC5939C4}"/>
          </ac:spMkLst>
        </pc:spChg>
        <pc:spChg chg="add del mod ord">
          <ac:chgData name="Govind Acharya" userId="39c3f789-efd5-403b-a22c-ef117dcb493e" providerId="ADAL" clId="{6970AEE3-6D2C-4FF6-B1F5-EF2A0F6B8278}" dt="2026-04-28T14:21:51.757" v="191" actId="478"/>
          <ac:spMkLst>
            <pc:docMk/>
            <pc:sldMk cId="4111594723" sldId="260"/>
            <ac:spMk id="8" creationId="{7FE66EFC-4621-081E-2FB0-913AC5873E4B}"/>
          </ac:spMkLst>
        </pc:spChg>
        <pc:picChg chg="del">
          <ac:chgData name="Govind Acharya" userId="39c3f789-efd5-403b-a22c-ef117dcb493e" providerId="ADAL" clId="{6970AEE3-6D2C-4FF6-B1F5-EF2A0F6B8278}" dt="2026-04-27T16:00:26.835" v="99" actId="478"/>
          <ac:picMkLst>
            <pc:docMk/>
            <pc:sldMk cId="4111594723" sldId="260"/>
            <ac:picMk id="5" creationId="{427A6059-6825-AF0E-7AFB-7CAE8E2E5B09}"/>
          </ac:picMkLst>
        </pc:picChg>
        <pc:picChg chg="add mod">
          <ac:chgData name="Govind Acharya" userId="39c3f789-efd5-403b-a22c-ef117dcb493e" providerId="ADAL" clId="{6970AEE3-6D2C-4FF6-B1F5-EF2A0F6B8278}" dt="2026-04-28T14:25:47.218" v="215" actId="14100"/>
          <ac:picMkLst>
            <pc:docMk/>
            <pc:sldMk cId="4111594723" sldId="260"/>
            <ac:picMk id="7" creationId="{49DBC384-D476-C70B-CCD8-0DEFD32A7B66}"/>
          </ac:picMkLst>
        </pc:picChg>
      </pc:sldChg>
      <pc:sldChg chg="modSp add mod">
        <pc:chgData name="Govind Acharya" userId="39c3f789-efd5-403b-a22c-ef117dcb493e" providerId="ADAL" clId="{6970AEE3-6D2C-4FF6-B1F5-EF2A0F6B8278}" dt="2026-04-28T16:34:03.569" v="768" actId="20577"/>
        <pc:sldMkLst>
          <pc:docMk/>
          <pc:sldMk cId="4199886567" sldId="261"/>
        </pc:sldMkLst>
        <pc:spChg chg="mod">
          <ac:chgData name="Govind Acharya" userId="39c3f789-efd5-403b-a22c-ef117dcb493e" providerId="ADAL" clId="{6970AEE3-6D2C-4FF6-B1F5-EF2A0F6B8278}" dt="2026-04-28T16:34:03.569" v="768" actId="20577"/>
          <ac:spMkLst>
            <pc:docMk/>
            <pc:sldMk cId="4199886567" sldId="261"/>
            <ac:spMk id="2" creationId="{B499C5E4-D3B0-AF4D-A35C-9B92C9927C8D}"/>
          </ac:spMkLst>
        </pc:spChg>
      </pc:sldChg>
      <pc:sldChg chg="addSp delSp modSp add mod">
        <pc:chgData name="Govind Acharya" userId="39c3f789-efd5-403b-a22c-ef117dcb493e" providerId="ADAL" clId="{6970AEE3-6D2C-4FF6-B1F5-EF2A0F6B8278}" dt="2026-04-28T18:15:09.752" v="830" actId="1076"/>
        <pc:sldMkLst>
          <pc:docMk/>
          <pc:sldMk cId="1240792838" sldId="262"/>
        </pc:sldMkLst>
        <pc:spChg chg="mod">
          <ac:chgData name="Govind Acharya" userId="39c3f789-efd5-403b-a22c-ef117dcb493e" providerId="ADAL" clId="{6970AEE3-6D2C-4FF6-B1F5-EF2A0F6B8278}" dt="2026-04-28T18:15:06.255" v="829" actId="1076"/>
          <ac:spMkLst>
            <pc:docMk/>
            <pc:sldMk cId="1240792838" sldId="262"/>
            <ac:spMk id="2" creationId="{C1009A2E-5A40-E725-7FC8-486C96CA7D71}"/>
          </ac:spMkLst>
        </pc:spChg>
        <pc:picChg chg="add mod">
          <ac:chgData name="Govind Acharya" userId="39c3f789-efd5-403b-a22c-ef117dcb493e" providerId="ADAL" clId="{6970AEE3-6D2C-4FF6-B1F5-EF2A0F6B8278}" dt="2026-04-28T18:15:09.752" v="830" actId="1076"/>
          <ac:picMkLst>
            <pc:docMk/>
            <pc:sldMk cId="1240792838" sldId="262"/>
            <ac:picMk id="4" creationId="{3B906B18-9EE6-8A08-BDAB-CB935D3E2B20}"/>
          </ac:picMkLst>
        </pc:picChg>
        <pc:picChg chg="del">
          <ac:chgData name="Govind Acharya" userId="39c3f789-efd5-403b-a22c-ef117dcb493e" providerId="ADAL" clId="{6970AEE3-6D2C-4FF6-B1F5-EF2A0F6B8278}" dt="2026-04-28T18:13:15.924" v="807" actId="478"/>
          <ac:picMkLst>
            <pc:docMk/>
            <pc:sldMk cId="1240792838" sldId="262"/>
            <ac:picMk id="5" creationId="{9ADE20D8-884A-E5BE-23EC-265DDC617CFB}"/>
          </ac:picMkLst>
        </pc:picChg>
      </pc:sldChg>
      <pc:sldChg chg="add del">
        <pc:chgData name="Govind Acharya" userId="39c3f789-efd5-403b-a22c-ef117dcb493e" providerId="ADAL" clId="{6970AEE3-6D2C-4FF6-B1F5-EF2A0F6B8278}" dt="2026-04-28T16:22:21.803" v="500" actId="47"/>
        <pc:sldMkLst>
          <pc:docMk/>
          <pc:sldMk cId="2080393363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95517-9775-453C-8DE1-FB64307B6960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5CE2-6BDC-4353-BD14-0FC2D11D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EC09-F241-A708-9A4B-811B424A3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25E9F-5813-7711-3503-507C3ACD5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C0092-4CD9-C11F-9C0F-61DD4665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F52BE-6617-5250-77AE-7B1FC749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434A5-0D82-BF56-60C0-54FD801B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9B2C-8CCE-CE3B-2A53-6CC36A1C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1B7D3-4147-206F-51F3-B1250DA2F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704B6-28A0-12CE-D992-BB6FDD4E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F5EAF-95D9-EAC1-59E2-BDCF1248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F0295-BBAB-23EA-5620-8EB2E744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6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33881-2238-99EB-12C9-4535CD745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B59A2-1386-331A-758A-677E70A65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FC1EC-3F08-0E8D-2E46-6145E8F4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FBA52-56D7-B560-75E6-B8274392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00E60-4E3C-A823-D91F-23464A7B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7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30EFDD-36B7-DE4E-B347-EE7CB4B6A2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9000">
                <a:srgbClr val="0C488B">
                  <a:lumMod val="28000"/>
                </a:srgbClr>
              </a:gs>
              <a:gs pos="2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E5844C-5ADE-9040-8ED4-735F4133DE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9872" y="3276600"/>
            <a:ext cx="9189528" cy="2387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7916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w b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653E0-FAB6-D84A-8AEB-F27736E08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554855-6AC6-2D4F-8B2C-870A7EA0C5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>
            <a:lvl1pPr>
              <a:buClr>
                <a:srgbClr val="76236C"/>
              </a:buClr>
              <a:defRPr/>
            </a:lvl1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07532-CD51-4546-B35B-93062303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3F2A5E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D0FF-42D1-180F-89A7-F1BAB0E9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26D4D-9465-B233-7A8B-C140850D4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05846-C7E0-8229-9C91-0193BE1F5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BCCDD-511D-1C7E-EFAE-35491A05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08E1F-BDA1-DB04-F762-5ACB442D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7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3881-AD7A-896E-6952-390D0AC0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AD2B2-36D0-58CB-199E-50306D331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9F9F1-29D3-FFC1-3494-637AA07D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97B6E-FE18-429B-59BA-77A66D3F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D355C-691B-71BE-414B-04ADB1EE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0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85C1-6585-C371-5C43-CC4089EB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9147-9D83-A604-7188-0B89807A1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6F77B-55D1-CFB6-E3EF-91D88C53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D138F-A22E-4448-DDE1-79DFE06C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1F666-238E-4E6C-97FC-5420D447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D158D-977F-1F01-AF39-AF55E729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5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D3D0-6597-811D-DDEC-0DE473EF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49F07-85E7-CF0B-433D-3E4CFDA74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5B7F4-9C32-76D7-50AC-A816792B6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258D6-7D6D-C89F-4DE4-1759E125B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5B488-059C-CEAF-20C0-8E12D1018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FC5B0-FAEE-AD3D-151D-D465D0D5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ED07D0-0A2D-8088-2BDC-566381B8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3233D-8EFE-6339-27EE-ABF2DB7F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09C4-AD7B-95FD-6CC4-C40F8913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0F1BD-9BC9-22E4-D703-3DC0035D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E206C-1C08-5544-568C-B90D26B3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CAFD3-7EA8-E065-40EB-28888934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2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E2FD99-05A8-62A6-045D-8A345616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021EC-0E6C-5442-EB86-0D643396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8EF1B-C62A-95C9-CFBD-EE64C541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D586-6578-C6EA-7E79-00B21E1F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8BDC-C490-D551-E037-817067BFE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ACCB2-188D-6B99-0949-45E7233A9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A87DE-1698-3EC2-BD6E-74CF4016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9A341-1CDF-325E-C867-1E056031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6A4C1-3360-4360-582B-C1B7795F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0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3244-80DD-DCB3-468A-5DC5BE67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5522-A826-F9B0-C08C-61774BBAB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EEBC6-F1A2-9375-395E-779B6CDD2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8CA60-C972-8743-6C83-D8F249A2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E662D-596F-9E36-C62F-056A5CBB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29A78-1B1A-60D7-5960-FD4BC017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2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3B2C4-CF26-23BA-235E-592B4339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CB83C-2C68-DCAD-8B18-B355EF7A7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3CDD4-8F43-5257-33A5-4B2928449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C7588E-E0FC-4F4C-863F-B12DDF2E98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BDDC6-88DD-BEF3-DC87-3613F460C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07F3-2AD7-1C12-4651-68AFDEB34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37BD6-BB19-4533-99F1-5A05658A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1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 ad gree bar graphs and numbers above the city skyline">
            <a:extLst>
              <a:ext uri="{FF2B5EF4-FFF2-40B4-BE49-F238E27FC236}">
                <a16:creationId xmlns:a16="http://schemas.microsoft.com/office/drawing/2014/main" id="{70AA58BF-A910-CD40-8D49-88211BACE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275"/>
            <a:ext cx="12192000" cy="9004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99C5E4-D3B0-AF4D-A35C-9B92C992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3429000"/>
            <a:ext cx="9189528" cy="2387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AAUDE Lightning Talk – Association of American Medical Colleges Exchange Item</a:t>
            </a:r>
            <a:br>
              <a:rPr lang="en-US" dirty="0"/>
            </a:br>
            <a:r>
              <a:rPr lang="en-US" sz="2000" b="0" dirty="0"/>
              <a:t>April 28, 2026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030C0-6782-EF43-A8C6-75E6C4FA7ACF}"/>
              </a:ext>
            </a:extLst>
          </p:cNvPr>
          <p:cNvSpPr/>
          <p:nvPr/>
        </p:nvSpPr>
        <p:spPr>
          <a:xfrm rot="10800000">
            <a:off x="914400" y="2286000"/>
            <a:ext cx="76200" cy="2895600"/>
          </a:xfrm>
          <a:prstGeom prst="rect">
            <a:avLst/>
          </a:prstGeom>
          <a:solidFill>
            <a:srgbClr val="3F2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85CD914-BD0C-7C4B-8B09-FAA9A7B01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41684"/>
            <a:ext cx="4241800" cy="9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8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0E9871-955A-9352-B54B-3CDD495D8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932" y="1403513"/>
            <a:ext cx="9296135" cy="173949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0504960-66A3-4157-717D-88863EE0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01100" cy="1237262"/>
          </a:xfrm>
        </p:spPr>
        <p:txBody>
          <a:bodyPr/>
          <a:lstStyle/>
          <a:p>
            <a:r>
              <a:rPr lang="en-US" dirty="0"/>
              <a:t>Summary of AAMC Warehouse Item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8B1E4-F602-78B9-51ED-BE9AAD62A892}"/>
              </a:ext>
            </a:extLst>
          </p:cNvPr>
          <p:cNvSpPr txBox="1"/>
          <p:nvPr/>
        </p:nvSpPr>
        <p:spPr>
          <a:xfrm>
            <a:off x="1915886" y="3309259"/>
            <a:ext cx="7897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Basic Sciences</a:t>
            </a:r>
            <a:r>
              <a:rPr lang="en-US" sz="3200" dirty="0"/>
              <a:t> (departments such as Anatomy, Microbiology, Physiology;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Clinical Sciences </a:t>
            </a:r>
            <a:r>
              <a:rPr lang="en-US" sz="3200" dirty="0"/>
              <a:t>(Anesthesiology, Dermatology, Internal Medicine);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Other</a:t>
            </a:r>
            <a:r>
              <a:rPr lang="en-US" sz="3200" dirty="0"/>
              <a:t>: Other types of departments </a:t>
            </a:r>
            <a:r>
              <a:rPr lang="en-US" sz="3200" i="1" u="sng" dirty="0"/>
              <a:t>in the medical college</a:t>
            </a:r>
            <a:r>
              <a:rPr lang="en-US" sz="3200" i="1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550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1D3DB2-02F6-2680-93D3-B34404D35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9" y="1689822"/>
            <a:ext cx="9786257" cy="4449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6569B4-02BE-5F2A-4104-A95EAE98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0902"/>
            <a:ext cx="11047320" cy="1739066"/>
          </a:xfrm>
        </p:spPr>
        <p:txBody>
          <a:bodyPr/>
          <a:lstStyle/>
          <a:p>
            <a:r>
              <a:rPr lang="en-US" dirty="0"/>
              <a:t>Basic Science, Clinical, Other Numbers from AAMC </a:t>
            </a:r>
            <a:br>
              <a:rPr lang="en-US" dirty="0"/>
            </a:br>
            <a:r>
              <a:rPr lang="en-US" dirty="0"/>
              <a:t>for Medical Colleges in the University of California</a:t>
            </a:r>
          </a:p>
        </p:txBody>
      </p:sp>
    </p:spTree>
    <p:extLst>
      <p:ext uri="{BB962C8B-B14F-4D97-AF65-F5344CB8AC3E}">
        <p14:creationId xmlns:p14="http://schemas.microsoft.com/office/powerpoint/2010/main" val="121415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F855-4337-E2D9-A5C8-91670C02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33581" cy="1611616"/>
          </a:xfrm>
        </p:spPr>
        <p:txBody>
          <a:bodyPr/>
          <a:lstStyle/>
          <a:p>
            <a:r>
              <a:rPr lang="en-US" dirty="0"/>
              <a:t>Overall Trends of the </a:t>
            </a:r>
            <a:br>
              <a:rPr lang="en-US" dirty="0"/>
            </a:br>
            <a:r>
              <a:rPr lang="en-US" dirty="0"/>
              <a:t>Medical Colleges in the University of California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4F704-8254-0107-FE9F-6150DCEE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60" y="1667388"/>
            <a:ext cx="9640480" cy="49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4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ABC35-7C97-461F-3B6F-B0B3B8B5E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9A2E-5A40-E725-7FC8-486C96CA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21886" cy="783255"/>
          </a:xfrm>
        </p:spPr>
        <p:txBody>
          <a:bodyPr/>
          <a:lstStyle/>
          <a:p>
            <a:r>
              <a:rPr lang="en-US" dirty="0"/>
              <a:t>Snapshot of Medical Colleges in Texas, AAU and non-AAU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06B18-9EE6-8A08-BDAB-CB935D3E2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10" y="783255"/>
            <a:ext cx="7391780" cy="59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1724</TotalTime>
  <Words>94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AAUDE Lightning Talk – Association of American Medical Colleges Exchange Item April 28, 2026</vt:lpstr>
      <vt:lpstr>Summary of AAMC Warehouse Item</vt:lpstr>
      <vt:lpstr>Basic Science, Clinical, Other Numbers from AAMC  for Medical Colleges in the University of California</vt:lpstr>
      <vt:lpstr>Overall Trends of the  Medical Colleges in the University of California</vt:lpstr>
      <vt:lpstr>Snapshot of Medical Colleges in Texas, AAU and non-AAU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Govind Acharya</dc:creator>
  <cp:lastModifiedBy>Govind Acharya</cp:lastModifiedBy>
  <cp:revision>1</cp:revision>
  <dcterms:created xsi:type="dcterms:W3CDTF">2026-04-27T14:34:47Z</dcterms:created>
  <dcterms:modified xsi:type="dcterms:W3CDTF">2026-04-28T19:18:51Z</dcterms:modified>
</cp:coreProperties>
</file>