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a4Qv5VEGVxB6TZy0MWJtkB4gpB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rrie Pott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customschemas.google.com/relationships/presentationmetadata" Target="meta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6-04-25T17:34:45.697" idx="1">
    <p:pos x="390" y="665"/>
    <p:text>When does the submission window close for Fac Sal? I.e. is the number submitting still expected to grow or is this it for 2026?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B4vwlVus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is a slice of the Usage Statistics in the Warehouse. How have AAUDE users been using the data, the exchange items.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LHS. All exchange items, including IPEDS, NSF, and other public sourced data that we load into the Warehouse.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RHS shows the AAUDE developed exchange items.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>
              <a:solidFill>
                <a:srgbClr val="21212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aaude-help@mit.edu" TargetMode="External"/><Relationship Id="rId4" Type="http://schemas.openxmlformats.org/officeDocument/2006/relationships/hyperlink" Target="mailto:aaude-warehouse@mit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760" y="236029"/>
            <a:ext cx="3096155" cy="678371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2875289" y="1891145"/>
            <a:ext cx="5916740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2026 AAUDE Annual Meeting</a:t>
            </a:r>
            <a:endParaRPr sz="2800" b="1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AAUDE Data Warehouse Update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April 27, 2026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0797251" y="6299315"/>
            <a:ext cx="278949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2026/04/21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2559289" y="4766189"/>
            <a:ext cx="6794204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Huey Chan, Weini Chen</a:t>
            </a:r>
            <a:endParaRPr sz="18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aaude-warehouse@mit.edu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aaude-help@mit.edu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3114" y="195184"/>
            <a:ext cx="2711209" cy="594029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/>
        </p:nvSpPr>
        <p:spPr>
          <a:xfrm>
            <a:off x="8915401" y="517965"/>
            <a:ext cx="149087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as of April 20, 2026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6195966" y="748798"/>
            <a:ext cx="619245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 privates + 42 publics = 71 institutions +  1 UCOP = 72 members</a:t>
            </a:r>
            <a:endParaRPr/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0169" y="1056440"/>
            <a:ext cx="9928976" cy="575151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0989" y="203372"/>
            <a:ext cx="226060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 txBox="1"/>
          <p:nvPr/>
        </p:nvSpPr>
        <p:spPr>
          <a:xfrm>
            <a:off x="220989" y="863389"/>
            <a:ext cx="185194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(as of 04/18/2026)</a:t>
            </a:r>
            <a:endParaRPr/>
          </a:p>
        </p:txBody>
      </p:sp>
      <p:pic>
        <p:nvPicPr>
          <p:cNvPr id="109" name="Google Shape;109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81589" y="118601"/>
            <a:ext cx="8792153" cy="657569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0989" y="203372"/>
            <a:ext cx="226060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/>
          <p:cNvSpPr txBox="1"/>
          <p:nvPr/>
        </p:nvSpPr>
        <p:spPr>
          <a:xfrm>
            <a:off x="220989" y="863389"/>
            <a:ext cx="185194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(as of 04/18/2026)</a:t>
            </a:r>
            <a:endParaRPr/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09799" y="722317"/>
            <a:ext cx="8988779" cy="599251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3483" y="131856"/>
            <a:ext cx="2839807" cy="62220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5"/>
          <p:cNvSpPr txBox="1"/>
          <p:nvPr/>
        </p:nvSpPr>
        <p:spPr>
          <a:xfrm>
            <a:off x="368394" y="754061"/>
            <a:ext cx="733507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 u="sng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2000" b="1" i="1" u="sng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ighlights of some of the work </a:t>
            </a:r>
            <a:r>
              <a:rPr lang="en-US" sz="2000" b="1" i="1" u="sng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 the past year</a:t>
            </a:r>
            <a:endParaRPr sz="2000" b="1" i="1" u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 txBox="1"/>
          <p:nvPr/>
        </p:nvSpPr>
        <p:spPr>
          <a:xfrm>
            <a:off x="967757" y="1063542"/>
            <a:ext cx="6735600" cy="52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Graduation and Retention (CSRDE)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Instructor Workload</a:t>
            </a:r>
            <a:endParaRPr/>
          </a:p>
          <a:p>
            <a:pPr marL="285750" marR="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Data Set (CDS)</a:t>
            </a:r>
            <a:endParaRPr/>
          </a:p>
          <a:p>
            <a:pPr marL="285750" marR="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Ad-Hoc Requests</a:t>
            </a:r>
            <a:endParaRPr/>
          </a:p>
          <a:p>
            <a:pPr marL="285750" marR="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AAUDE Peer Institutions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AAUDE Listserv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Aggregated Faculty Salary by CIP-4 for selected Peer Groups</a:t>
            </a:r>
            <a:endParaRPr/>
          </a:p>
          <a:p>
            <a:pPr marL="285750" marR="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Institutional Data by CIP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(Demographics by CIP) 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Enrollment, Student Completion, Faculty Profile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 and Maintenance 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Submission, Data Access, Connections to DB and servers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Server and database infrastructure and  maintenance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Widescreen</PresentationFormat>
  <Paragraphs>42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cp:lastModifiedBy>Robert J Utke</cp:lastModifiedBy>
  <cp:revision>1</cp:revision>
  <dcterms:created xsi:type="dcterms:W3CDTF">2021-10-29T13:46:48Z</dcterms:created>
  <dcterms:modified xsi:type="dcterms:W3CDTF">2026-04-27T13:45:16Z</dcterms:modified>
</cp:coreProperties>
</file>